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530" r:id="rId3"/>
    <p:sldId id="531" r:id="rId4"/>
    <p:sldId id="308" r:id="rId5"/>
    <p:sldId id="545" r:id="rId6"/>
    <p:sldId id="547" r:id="rId7"/>
    <p:sldId id="554" r:id="rId8"/>
    <p:sldId id="553" r:id="rId9"/>
    <p:sldId id="556" r:id="rId10"/>
    <p:sldId id="557" r:id="rId11"/>
    <p:sldId id="555" r:id="rId12"/>
    <p:sldId id="435" r:id="rId13"/>
    <p:sldId id="288" r:id="rId14"/>
    <p:sldId id="289" r:id="rId15"/>
    <p:sldId id="430" r:id="rId16"/>
    <p:sldId id="558" r:id="rId17"/>
    <p:sldId id="532" r:id="rId18"/>
    <p:sldId id="533" r:id="rId19"/>
    <p:sldId id="318"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487" autoAdjust="0"/>
  </p:normalViewPr>
  <p:slideViewPr>
    <p:cSldViewPr snapToGrid="0" snapToObjects="1">
      <p:cViewPr varScale="1">
        <p:scale>
          <a:sx n="103" d="100"/>
          <a:sy n="103" d="100"/>
        </p:scale>
        <p:origin x="185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3AE637-112F-4F80-AB78-8F0030F50262}" type="datetimeFigureOut">
              <a:rPr lang="en-GB" smtClean="0"/>
              <a:t>16/10/2023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91F61D-C166-475F-BF62-A28A83202821}" type="slidenum">
              <a:rPr lang="en-GB" smtClean="0"/>
              <a:t>‹#›</a:t>
            </a:fld>
            <a:endParaRPr lang="en-GB"/>
          </a:p>
        </p:txBody>
      </p:sp>
    </p:spTree>
    <p:extLst>
      <p:ext uri="{BB962C8B-B14F-4D97-AF65-F5344CB8AC3E}">
        <p14:creationId xmlns:p14="http://schemas.microsoft.com/office/powerpoint/2010/main" val="1527386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F11FCAEB-2A35-4B12-952F-D41F400DF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A7A95FB2-7C5F-4AB3-AEDD-95EC09312B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altLang="en-US" sz="1800" b="1" dirty="0">
                <a:latin typeface="Avenir Next LT Pro" panose="020B0504020202020204" pitchFamily="34" charset="0"/>
                <a:ea typeface="MS Mincho" panose="02020609040205080304" pitchFamily="49" charset="-128"/>
                <a:cs typeface="Times New Roman" panose="02020603050405020304" pitchFamily="18" charset="0"/>
              </a:rPr>
              <a:t>Slide 1:</a:t>
            </a:r>
            <a:r>
              <a:rPr lang="en-GB" altLang="en-US" sz="1800" dirty="0">
                <a:latin typeface="Avenir Next LT Pro" panose="020B0504020202020204" pitchFamily="34" charset="0"/>
                <a:ea typeface="MS Mincho" panose="02020609040205080304" pitchFamily="49" charset="-128"/>
                <a:cs typeface="Times New Roman" panose="02020603050405020304" pitchFamily="18" charset="0"/>
              </a:rPr>
              <a:t> Use these gathering words for this term, or your usual greeting if you prefer. </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Why not invent some actions to make them extra memorable?!</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pPr>
              <a:spcBef>
                <a:spcPct val="0"/>
              </a:spcBef>
            </a:pPr>
            <a:endParaRPr lang="en-GB" altLang="en-US" dirty="0">
              <a:ea typeface="MS Mincho" panose="02020609040205080304" pitchFamily="49" charset="-128"/>
              <a:cs typeface="Times New Roman" panose="02020603050405020304" pitchFamily="18" charset="0"/>
            </a:endParaRPr>
          </a:p>
        </p:txBody>
      </p:sp>
      <p:sp>
        <p:nvSpPr>
          <p:cNvPr id="5124" name="Slide Number Placeholder 3">
            <a:extLst>
              <a:ext uri="{FF2B5EF4-FFF2-40B4-BE49-F238E27FC236}">
                <a16:creationId xmlns:a16="http://schemas.microsoft.com/office/drawing/2014/main" id="{63DE72E6-8B3A-4A9A-B50D-8E629B7690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F91C69-9339-42C2-BD4E-8696A5B19D7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074088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b="1" dirty="0">
                <a:effectLst/>
                <a:latin typeface="Calibri" panose="020F0502020204030204" pitchFamily="34" charset="0"/>
                <a:ea typeface="MS Mincho" panose="02020609040205080304" pitchFamily="49" charset="-128"/>
                <a:cs typeface="Times New Roman" panose="02020603050405020304" pitchFamily="18" charset="0"/>
              </a:rPr>
              <a:t>Slide 10: Wondering questions</a:t>
            </a:r>
          </a:p>
          <a:p>
            <a:pPr algn="ctr" fontAlgn="auto">
              <a:spcAft>
                <a:spcPts val="0"/>
              </a:spcAft>
              <a:buNone/>
              <a:defRPr/>
            </a:pPr>
            <a:r>
              <a:rPr lang="en-GB" b="1" dirty="0">
                <a:solidFill>
                  <a:schemeClr val="bg1"/>
                </a:solidFill>
                <a:latin typeface="Century Gothic" panose="020B0502020202020204" pitchFamily="34" charset="0"/>
              </a:rPr>
              <a:t>….I wonder why it was important for the people to ‘remember’?....</a:t>
            </a:r>
          </a:p>
          <a:p>
            <a:pPr algn="ctr" fontAlgn="auto">
              <a:spcAft>
                <a:spcPts val="0"/>
              </a:spcAft>
              <a:buNone/>
              <a:defRPr/>
            </a:pPr>
            <a:endParaRPr lang="en-GB" sz="1100" b="1" dirty="0">
              <a:solidFill>
                <a:schemeClr val="bg1"/>
              </a:solidFill>
              <a:latin typeface="Century Gothic" panose="020B0502020202020204" pitchFamily="34" charset="0"/>
            </a:endParaRPr>
          </a:p>
          <a:p>
            <a:pPr algn="ctr" fontAlgn="auto">
              <a:spcAft>
                <a:spcPts val="0"/>
              </a:spcAft>
              <a:buNone/>
              <a:defRPr/>
            </a:pPr>
            <a:r>
              <a:rPr lang="en-GB" b="1" dirty="0">
                <a:solidFill>
                  <a:schemeClr val="bg1"/>
                </a:solidFill>
                <a:latin typeface="Century Gothic" panose="020B0502020202020204" pitchFamily="34" charset="0"/>
              </a:rPr>
              <a:t>….I wonder what remembering might have taught them about God?....</a:t>
            </a:r>
          </a:p>
          <a:p>
            <a:pPr algn="ctr" fontAlgn="auto">
              <a:spcAft>
                <a:spcPts val="0"/>
              </a:spcAft>
              <a:buNone/>
              <a:defRPr/>
            </a:pPr>
            <a:endParaRPr lang="en-GB" sz="11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gn="ctr" fontAlgn="auto">
              <a:spcAft>
                <a:spcPts val="0"/>
              </a:spcAft>
              <a:buNone/>
              <a:defRPr/>
            </a:pPr>
            <a:r>
              <a:rPr lang="en-GB"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….I wonder what it’s important for us to ‘Remember that…..?’….</a:t>
            </a:r>
          </a:p>
          <a:p>
            <a:pPr marL="0" lvl="0" indent="0">
              <a:buFont typeface="Symbol" panose="05050102010706020507" pitchFamily="18" charset="2"/>
              <a:buNone/>
            </a:pPr>
            <a:endParaRPr lang="en-GB" b="1" dirty="0"/>
          </a:p>
        </p:txBody>
      </p:sp>
      <p:sp>
        <p:nvSpPr>
          <p:cNvPr id="4" name="Slide Number Placeholder 3"/>
          <p:cNvSpPr>
            <a:spLocks noGrp="1"/>
          </p:cNvSpPr>
          <p:nvPr>
            <p:ph type="sldNum" sz="quarter" idx="5"/>
          </p:nvPr>
        </p:nvSpPr>
        <p:spPr/>
        <p:txBody>
          <a:bodyPr/>
          <a:lstStyle/>
          <a:p>
            <a:pPr>
              <a:defRPr/>
            </a:pPr>
            <a:fld id="{3F034EC4-407C-45A2-A68D-5AA35CD07E49}" type="slidenum">
              <a:rPr lang="en-GB" smtClean="0"/>
              <a:pPr>
                <a:defRPr/>
              </a:pPr>
              <a:t>10</a:t>
            </a:fld>
            <a:endParaRPr lang="en-GB"/>
          </a:p>
        </p:txBody>
      </p:sp>
    </p:spTree>
    <p:extLst>
      <p:ext uri="{BB962C8B-B14F-4D97-AF65-F5344CB8AC3E}">
        <p14:creationId xmlns:p14="http://schemas.microsoft.com/office/powerpoint/2010/main" val="257148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Slide 11: </a:t>
            </a:r>
            <a:r>
              <a:rPr lang="en-GB" b="0" i="0" dirty="0"/>
              <a:t>At this time of year, we remember as people across the world, using poppies. We remember that, long ago, soldiers all across the world, died to bring peace to our nations.</a:t>
            </a:r>
          </a:p>
        </p:txBody>
      </p:sp>
      <p:sp>
        <p:nvSpPr>
          <p:cNvPr id="4" name="Slide Number Placeholder 3"/>
          <p:cNvSpPr>
            <a:spLocks noGrp="1"/>
          </p:cNvSpPr>
          <p:nvPr>
            <p:ph type="sldNum" sz="quarter" idx="5"/>
          </p:nvPr>
        </p:nvSpPr>
        <p:spPr/>
        <p:txBody>
          <a:bodyPr/>
          <a:lstStyle/>
          <a:p>
            <a:fld id="{1891F61D-C166-475F-BF62-A28A83202821}" type="slidenum">
              <a:rPr lang="en-GB" smtClean="0"/>
              <a:t>11</a:t>
            </a:fld>
            <a:endParaRPr lang="en-GB"/>
          </a:p>
        </p:txBody>
      </p:sp>
    </p:spTree>
    <p:extLst>
      <p:ext uri="{BB962C8B-B14F-4D97-AF65-F5344CB8AC3E}">
        <p14:creationId xmlns:p14="http://schemas.microsoft.com/office/powerpoint/2010/main" val="4215545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12: </a:t>
            </a:r>
            <a:r>
              <a:rPr lang="en-GB" b="0" dirty="0"/>
              <a:t>This is how the event was remembered in Guildford Cathedral to mark 100 years since peace came in 1918</a:t>
            </a:r>
            <a:endParaRPr lang="en-GB" b="1" dirty="0"/>
          </a:p>
        </p:txBody>
      </p:sp>
      <p:sp>
        <p:nvSpPr>
          <p:cNvPr id="4" name="Slide Number Placeholder 3"/>
          <p:cNvSpPr>
            <a:spLocks noGrp="1"/>
          </p:cNvSpPr>
          <p:nvPr>
            <p:ph type="sldNum" sz="quarter" idx="5"/>
          </p:nvPr>
        </p:nvSpPr>
        <p:spPr/>
        <p:txBody>
          <a:bodyPr/>
          <a:lstStyle/>
          <a:p>
            <a:fld id="{1891F61D-C166-475F-BF62-A28A83202821}" type="slidenum">
              <a:rPr lang="en-GB" smtClean="0"/>
              <a:t>12</a:t>
            </a:fld>
            <a:endParaRPr lang="en-GB"/>
          </a:p>
        </p:txBody>
      </p:sp>
    </p:spTree>
    <p:extLst>
      <p:ext uri="{BB962C8B-B14F-4D97-AF65-F5344CB8AC3E}">
        <p14:creationId xmlns:p14="http://schemas.microsoft.com/office/powerpoint/2010/main" val="2780976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Slide 13: </a:t>
            </a:r>
            <a:r>
              <a:rPr lang="en-GB" b="0" i="0" dirty="0"/>
              <a:t>We’re going to remember now, in our own way – and be thankful for the peace that we enjoy here in Britain.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There are some really special words from a poem that are often spoken as part of the act of remembering: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 </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effectLst/>
                <a:latin typeface="Century Gothic" panose="020B0502020202020204" pitchFamily="34" charset="0"/>
              </a:rPr>
              <a:t>At the going down of the sun and in the morning….</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1200" b="1" dirty="0">
                <a:latin typeface="Century Gothic" charset="0"/>
              </a:rPr>
              <a:t>…w</a:t>
            </a:r>
            <a:r>
              <a:rPr lang="en-US" sz="1200" b="1" dirty="0">
                <a:latin typeface="Century Gothic" charset="0"/>
              </a:rPr>
              <a:t>e will remember them</a:t>
            </a:r>
            <a:r>
              <a:rPr lang="is-IS" sz="1200" b="1" dirty="0">
                <a:latin typeface="Century Gothic" charset="0"/>
              </a:rPr>
              <a:t>…</a:t>
            </a:r>
            <a:endParaRPr lang="en-US" sz="900" b="1" i="1" dirty="0">
              <a:latin typeface="Century 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s-IS" sz="1200" b="0" i="0" dirty="0">
                <a:effectLst/>
                <a:latin typeface="Century Gothic" charset="0"/>
              </a:rPr>
              <a:t>After a short time of silence [1 minute if you can make it!], I will invite you to say the words ‚‘</a:t>
            </a:r>
            <a:r>
              <a:rPr lang="is-IS" sz="1200" b="1" i="0" dirty="0">
                <a:effectLst/>
                <a:latin typeface="Century Gothic" charset="0"/>
              </a:rPr>
              <a:t>We will remember them.‘ </a:t>
            </a:r>
            <a:r>
              <a:rPr lang="is-IS" sz="1200" b="0" i="0" dirty="0">
                <a:effectLst/>
                <a:latin typeface="Century Gothic" charset="0"/>
              </a:rPr>
              <a:t>after I say the words ‘At the going down of the sun and in the morning...‘</a:t>
            </a:r>
            <a:endParaRPr lang="en-GB" sz="1200" b="0" i="0" dirty="0">
              <a:effectLst/>
              <a:latin typeface="Century Gothic" panose="020B0502020202020204" pitchFamily="34" charset="0"/>
            </a:endParaRPr>
          </a:p>
          <a:p>
            <a:endParaRPr lang="en-GB" dirty="0"/>
          </a:p>
        </p:txBody>
      </p:sp>
      <p:sp>
        <p:nvSpPr>
          <p:cNvPr id="4" name="Slide Number Placeholder 3"/>
          <p:cNvSpPr>
            <a:spLocks noGrp="1"/>
          </p:cNvSpPr>
          <p:nvPr>
            <p:ph type="sldNum" sz="quarter" idx="5"/>
          </p:nvPr>
        </p:nvSpPr>
        <p:spPr/>
        <p:txBody>
          <a:bodyPr/>
          <a:lstStyle/>
          <a:p>
            <a:fld id="{1891F61D-C166-475F-BF62-A28A83202821}" type="slidenum">
              <a:rPr lang="en-GB" smtClean="0"/>
              <a:t>13</a:t>
            </a:fld>
            <a:endParaRPr lang="en-GB"/>
          </a:p>
        </p:txBody>
      </p:sp>
    </p:spTree>
    <p:extLst>
      <p:ext uri="{BB962C8B-B14F-4D97-AF65-F5344CB8AC3E}">
        <p14:creationId xmlns:p14="http://schemas.microsoft.com/office/powerpoint/2010/main" val="476313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Slide 14: </a:t>
            </a: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 going to turn my thoughts into a prayer now. If you’d like to pray too, then find a way to make it your own….</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pPr algn="l"/>
            <a:endParaRPr lang="en-GB" sz="1200" b="1" dirty="0">
              <a:effectLst/>
              <a:latin typeface="Century Gothic" panose="020B0502020202020204" pitchFamily="34" charset="0"/>
              <a:ea typeface="Calibri" panose="020F0502020204030204" pitchFamily="34" charset="0"/>
              <a:cs typeface="Times New Roman" panose="02020603050405020304" pitchFamily="18" charset="0"/>
            </a:endParaRPr>
          </a:p>
          <a:p>
            <a:pPr algn="l"/>
            <a:r>
              <a:rPr lang="en-GB" sz="1200" b="1" dirty="0">
                <a:effectLst/>
                <a:latin typeface="Century Gothic" panose="020B0502020202020204" pitchFamily="34" charset="0"/>
                <a:ea typeface="Calibri" panose="020F0502020204030204" pitchFamily="34" charset="0"/>
                <a:cs typeface="Times New Roman" panose="02020603050405020304" pitchFamily="18" charset="0"/>
              </a:rPr>
              <a:t>Dear God</a:t>
            </a:r>
            <a:endParaRPr lang="en-GB" sz="1200" dirty="0">
              <a:effectLst/>
              <a:latin typeface="Century Gothic" panose="020B0502020202020204" pitchFamily="34" charset="0"/>
              <a:ea typeface="Calibri" panose="020F0502020204030204" pitchFamily="34" charset="0"/>
              <a:cs typeface="Times New Roman" panose="02020603050405020304" pitchFamily="18" charset="0"/>
            </a:endParaRPr>
          </a:p>
          <a:p>
            <a:pPr algn="l"/>
            <a:r>
              <a:rPr lang="en-GB" sz="1200" b="1" dirty="0">
                <a:effectLst/>
                <a:latin typeface="Century Gothic" panose="020B0502020202020204" pitchFamily="34" charset="0"/>
                <a:ea typeface="Calibri" panose="020F0502020204030204" pitchFamily="34" charset="0"/>
                <a:cs typeface="Times New Roman" panose="02020603050405020304" pitchFamily="18" charset="0"/>
              </a:rPr>
              <a:t>We are grateful for the peace that we enjoy – and for those who gave their lives to make it happen. </a:t>
            </a:r>
          </a:p>
          <a:p>
            <a:pPr algn="l"/>
            <a:r>
              <a:rPr lang="en-GB" sz="1200" b="1" dirty="0">
                <a:effectLst/>
                <a:latin typeface="Century Gothic" panose="020B0502020202020204" pitchFamily="34" charset="0"/>
                <a:ea typeface="Calibri" panose="020F0502020204030204" pitchFamily="34" charset="0"/>
                <a:cs typeface="Times New Roman" panose="02020603050405020304" pitchFamily="18" charset="0"/>
              </a:rPr>
              <a:t>Please help us always to ‘remember them’.</a:t>
            </a:r>
          </a:p>
          <a:p>
            <a:endParaRPr lang="en-GB" dirty="0"/>
          </a:p>
        </p:txBody>
      </p:sp>
      <p:sp>
        <p:nvSpPr>
          <p:cNvPr id="4" name="Slide Number Placeholder 3"/>
          <p:cNvSpPr>
            <a:spLocks noGrp="1"/>
          </p:cNvSpPr>
          <p:nvPr>
            <p:ph type="sldNum" sz="quarter" idx="5"/>
          </p:nvPr>
        </p:nvSpPr>
        <p:spPr/>
        <p:txBody>
          <a:bodyPr/>
          <a:lstStyle/>
          <a:p>
            <a:fld id="{1891F61D-C166-475F-BF62-A28A83202821}" type="slidenum">
              <a:rPr lang="en-GB" smtClean="0"/>
              <a:t>14</a:t>
            </a:fld>
            <a:endParaRPr lang="en-GB"/>
          </a:p>
        </p:txBody>
      </p:sp>
    </p:spTree>
    <p:extLst>
      <p:ext uri="{BB962C8B-B14F-4D97-AF65-F5344CB8AC3E}">
        <p14:creationId xmlns:p14="http://schemas.microsoft.com/office/powerpoint/2010/main" val="3078450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6629F1C-0809-4594-860D-0945591F27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37AE2DC5-A799-46DA-BC3C-0866EC4028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dirty="0">
              <a:ea typeface="Calibri" panose="020F0502020204030204" pitchFamily="34" charset="0"/>
              <a:cs typeface="Times New Roman" panose="02020603050405020304" pitchFamily="18" charset="0"/>
            </a:endParaRPr>
          </a:p>
        </p:txBody>
      </p:sp>
      <p:sp>
        <p:nvSpPr>
          <p:cNvPr id="36868" name="Slide Number Placeholder 3">
            <a:extLst>
              <a:ext uri="{FF2B5EF4-FFF2-40B4-BE49-F238E27FC236}">
                <a16:creationId xmlns:a16="http://schemas.microsoft.com/office/drawing/2014/main" id="{40E98E1D-BBEB-41E9-B930-D500A66A95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60966-C245-46BC-915D-8E2EDA6AAF3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626AB6F3-3340-4CE7-A011-AE09ADFADF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4C093FD9-7AD3-46A0-AC14-58F4B15727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b="1" dirty="0"/>
              <a:t>Slide 16: </a:t>
            </a:r>
            <a:r>
              <a:rPr lang="en-GB" altLang="en-US" dirty="0"/>
              <a:t>Remind children of today’s key message – to ‘Remember that…..’</a:t>
            </a:r>
          </a:p>
        </p:txBody>
      </p:sp>
      <p:sp>
        <p:nvSpPr>
          <p:cNvPr id="38916" name="Slide Number Placeholder 3">
            <a:extLst>
              <a:ext uri="{FF2B5EF4-FFF2-40B4-BE49-F238E27FC236}">
                <a16:creationId xmlns:a16="http://schemas.microsoft.com/office/drawing/2014/main" id="{5BFFD696-F8B6-4987-9DDE-CE2F90C960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635C61-8433-4CE2-8C8F-70272C2C1BD2}"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MS Mincho" panose="02020609040205080304" pitchFamily="49" charset="-128"/>
                <a:cs typeface="Times New Roman" panose="02020603050405020304" pitchFamily="18" charset="0"/>
              </a:rPr>
              <a:t>Reflective activity: ‘Remember that…..’</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dirty="0">
                <a:effectLst/>
                <a:latin typeface="Calibri" panose="020F0502020204030204" pitchFamily="34" charset="0"/>
                <a:ea typeface="MS Mincho" panose="02020609040205080304" pitchFamily="49" charset="-128"/>
                <a:cs typeface="Times New Roman" panose="02020603050405020304" pitchFamily="18" charset="0"/>
              </a:rPr>
              <a:t>Put some poppies from your collection box in your reflection area [don’t forget to donate first!] or cut poppy shapes out of red paper.</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dirty="0">
                <a:effectLst/>
                <a:latin typeface="Calibri" panose="020F0502020204030204" pitchFamily="34" charset="0"/>
                <a:ea typeface="MS Mincho" panose="02020609040205080304" pitchFamily="49" charset="-128"/>
              </a:rPr>
              <a:t>Children think about something that they think it’s really important to ‘Remember that….’, which could link to a personal reflection or as a reminder that ‘We will remember them…’</a:t>
            </a:r>
            <a:endParaRPr lang="en-GB" dirty="0"/>
          </a:p>
        </p:txBody>
      </p:sp>
      <p:sp>
        <p:nvSpPr>
          <p:cNvPr id="4" name="Slide Number Placeholder 3"/>
          <p:cNvSpPr>
            <a:spLocks noGrp="1"/>
          </p:cNvSpPr>
          <p:nvPr>
            <p:ph type="sldNum" sz="quarter" idx="5"/>
          </p:nvPr>
        </p:nvSpPr>
        <p:spPr/>
        <p:txBody>
          <a:bodyPr/>
          <a:lstStyle/>
          <a:p>
            <a:fld id="{1891F61D-C166-475F-BF62-A28A83202821}" type="slidenum">
              <a:rPr lang="en-GB" smtClean="0"/>
              <a:t>18</a:t>
            </a:fld>
            <a:endParaRPr lang="en-GB"/>
          </a:p>
        </p:txBody>
      </p:sp>
    </p:spTree>
    <p:extLst>
      <p:ext uri="{BB962C8B-B14F-4D97-AF65-F5344CB8AC3E}">
        <p14:creationId xmlns:p14="http://schemas.microsoft.com/office/powerpoint/2010/main" val="1428197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F11FCAEB-2A35-4B12-952F-D41F400DF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A7A95FB2-7C5F-4AB3-AEDD-95EC09312B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altLang="en-US" sz="1200" b="1" dirty="0">
                <a:latin typeface="Avenir Next LT Pro" panose="020B0504020202020204" pitchFamily="34" charset="0"/>
                <a:ea typeface="MS Mincho" panose="02020609040205080304" pitchFamily="49" charset="-128"/>
                <a:cs typeface="Times New Roman" panose="02020603050405020304" pitchFamily="18" charset="0"/>
              </a:rPr>
              <a:t>Slide 2:</a:t>
            </a:r>
            <a:r>
              <a:rPr lang="en-GB" altLang="en-US" sz="1200" dirty="0">
                <a:latin typeface="Avenir Next LT Pro" panose="020B0504020202020204" pitchFamily="34" charset="0"/>
                <a:ea typeface="MS Mincho" panose="02020609040205080304" pitchFamily="49" charset="-128"/>
                <a:cs typeface="Times New Roman" panose="02020603050405020304" pitchFamily="18" charset="0"/>
              </a:rPr>
              <a:t> Use these gathering words for this term, or your usual greeting if you prefer. </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Why not invent some actions to make them extra memorable?!</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GB" altLang="en-US" dirty="0">
              <a:ea typeface="MS Mincho" panose="02020609040205080304" pitchFamily="49" charset="-128"/>
              <a:cs typeface="Times New Roman" panose="02020603050405020304" pitchFamily="18" charset="0"/>
            </a:endParaRPr>
          </a:p>
          <a:p>
            <a:pPr>
              <a:spcBef>
                <a:spcPct val="0"/>
              </a:spcBef>
            </a:pPr>
            <a:endParaRPr lang="en-GB" altLang="en-US" dirty="0">
              <a:ea typeface="MS Mincho" panose="02020609040205080304" pitchFamily="49" charset="-128"/>
              <a:cs typeface="Times New Roman" panose="02020603050405020304" pitchFamily="18" charset="0"/>
            </a:endParaRPr>
          </a:p>
        </p:txBody>
      </p:sp>
      <p:sp>
        <p:nvSpPr>
          <p:cNvPr id="5124" name="Slide Number Placeholder 3">
            <a:extLst>
              <a:ext uri="{FF2B5EF4-FFF2-40B4-BE49-F238E27FC236}">
                <a16:creationId xmlns:a16="http://schemas.microsoft.com/office/drawing/2014/main" id="{63DE72E6-8B3A-4A9A-B50D-8E629B7690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F91C69-9339-42C2-BD4E-8696A5B19D7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MS Mincho" panose="02020609040205080304" pitchFamily="49" charset="-128"/>
                <a:cs typeface="Times New Roman" panose="02020603050405020304" pitchFamily="18" charset="0"/>
              </a:rPr>
              <a:t>Slide 3-6:</a:t>
            </a:r>
            <a:r>
              <a:rPr lang="en-GB" sz="1800" b="1" i="1" dirty="0">
                <a:effectLst/>
                <a:latin typeface="Calibri" panose="020F0502020204030204" pitchFamily="34" charset="0"/>
                <a:ea typeface="MS Mincho" panose="02020609040205080304" pitchFamily="49" charset="-128"/>
                <a:cs typeface="Times New Roman" panose="02020603050405020304" pitchFamily="18" charset="0"/>
              </a:rPr>
              <a:t> </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During this term, we are using some of the stories of God’s people to help us as we think about our own school community. We’re going to start our time together today with a question to talk about: </a:t>
            </a:r>
            <a:r>
              <a:rPr lang="en-GB" sz="1800" b="1" dirty="0">
                <a:effectLst/>
                <a:latin typeface="Calibri" panose="020F0502020204030204" pitchFamily="34" charset="0"/>
                <a:ea typeface="MS Mincho" panose="02020609040205080304" pitchFamily="49" charset="-128"/>
                <a:cs typeface="Times New Roman" panose="02020603050405020304" pitchFamily="18" charset="0"/>
              </a:rPr>
              <a:t>‘What are some things that we remember?’ </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[use the pictures to help you talk together – but also talk about the things that pupils are currently being asked to </a:t>
            </a:r>
            <a:r>
              <a:rPr lang="en-GB" sz="1800" i="1" dirty="0">
                <a:effectLst/>
                <a:latin typeface="Calibri" panose="020F0502020204030204" pitchFamily="34" charset="0"/>
                <a:ea typeface="MS Mincho" panose="02020609040205080304" pitchFamily="49" charset="-128"/>
                <a:cs typeface="Times New Roman" panose="02020603050405020304" pitchFamily="18" charset="0"/>
              </a:rPr>
              <a:t>remember </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in their school work]</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891F61D-C166-475F-BF62-A28A83202821}" type="slidenum">
              <a:rPr lang="en-GB" smtClean="0"/>
              <a:t>3</a:t>
            </a:fld>
            <a:endParaRPr lang="en-GB"/>
          </a:p>
        </p:txBody>
      </p:sp>
    </p:spTree>
    <p:extLst>
      <p:ext uri="{BB962C8B-B14F-4D97-AF65-F5344CB8AC3E}">
        <p14:creationId xmlns:p14="http://schemas.microsoft.com/office/powerpoint/2010/main" val="1717232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4: </a:t>
            </a:r>
            <a:r>
              <a:rPr lang="en-GB" b="0" dirty="0"/>
              <a:t>We remember birthdays – with cake, to celebrate being a whole year older</a:t>
            </a:r>
          </a:p>
        </p:txBody>
      </p:sp>
      <p:sp>
        <p:nvSpPr>
          <p:cNvPr id="4" name="Slide Number Placeholder 3"/>
          <p:cNvSpPr>
            <a:spLocks noGrp="1"/>
          </p:cNvSpPr>
          <p:nvPr>
            <p:ph type="sldNum" sz="quarter" idx="5"/>
          </p:nvPr>
        </p:nvSpPr>
        <p:spPr/>
        <p:txBody>
          <a:bodyPr/>
          <a:lstStyle/>
          <a:p>
            <a:pPr>
              <a:defRPr/>
            </a:pPr>
            <a:fld id="{3F034EC4-407C-45A2-A68D-5AA35CD07E49}" type="slidenum">
              <a:rPr lang="en-GB" smtClean="0"/>
              <a:pPr>
                <a:defRPr/>
              </a:pPr>
              <a:t>4</a:t>
            </a:fld>
            <a:endParaRPr lang="en-GB"/>
          </a:p>
        </p:txBody>
      </p:sp>
    </p:spTree>
    <p:extLst>
      <p:ext uri="{BB962C8B-B14F-4D97-AF65-F5344CB8AC3E}">
        <p14:creationId xmlns:p14="http://schemas.microsoft.com/office/powerpoint/2010/main" val="2685830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5: </a:t>
            </a:r>
            <a:r>
              <a:rPr lang="en-GB" dirty="0"/>
              <a:t>We remember different days in the year in different ways (Top, right &gt; left):</a:t>
            </a:r>
          </a:p>
          <a:p>
            <a:r>
              <a:rPr lang="en-GB" dirty="0"/>
              <a:t>Easter, with eggs</a:t>
            </a:r>
          </a:p>
          <a:p>
            <a:r>
              <a:rPr lang="en-GB" dirty="0"/>
              <a:t>Chinese New Year, with a dragon dance</a:t>
            </a:r>
          </a:p>
          <a:p>
            <a:r>
              <a:rPr lang="en-GB" dirty="0"/>
              <a:t>Shrove Tuesday, with pancakes</a:t>
            </a:r>
          </a:p>
          <a:p>
            <a:r>
              <a:rPr lang="en-GB" dirty="0"/>
              <a:t>Eid Mubarak (after Ramadan), by watching for the new moon</a:t>
            </a:r>
          </a:p>
          <a:p>
            <a:r>
              <a:rPr lang="en-GB" dirty="0"/>
              <a:t>Christmas, using Advent candles</a:t>
            </a:r>
          </a:p>
        </p:txBody>
      </p:sp>
      <p:sp>
        <p:nvSpPr>
          <p:cNvPr id="4" name="Slide Number Placeholder 3"/>
          <p:cNvSpPr>
            <a:spLocks noGrp="1"/>
          </p:cNvSpPr>
          <p:nvPr>
            <p:ph type="sldNum" sz="quarter" idx="5"/>
          </p:nvPr>
        </p:nvSpPr>
        <p:spPr/>
        <p:txBody>
          <a:bodyPr/>
          <a:lstStyle/>
          <a:p>
            <a:pPr>
              <a:defRPr/>
            </a:pPr>
            <a:fld id="{3F034EC4-407C-45A2-A68D-5AA35CD07E49}" type="slidenum">
              <a:rPr lang="en-GB" smtClean="0"/>
              <a:pPr>
                <a:defRPr/>
              </a:pPr>
              <a:t>5</a:t>
            </a:fld>
            <a:endParaRPr lang="en-GB"/>
          </a:p>
        </p:txBody>
      </p:sp>
    </p:spTree>
    <p:extLst>
      <p:ext uri="{BB962C8B-B14F-4D97-AF65-F5344CB8AC3E}">
        <p14:creationId xmlns:p14="http://schemas.microsoft.com/office/powerpoint/2010/main" val="3463747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6: What have we been remembering in our classrooms recently? </a:t>
            </a:r>
          </a:p>
        </p:txBody>
      </p:sp>
      <p:sp>
        <p:nvSpPr>
          <p:cNvPr id="4" name="Slide Number Placeholder 3"/>
          <p:cNvSpPr>
            <a:spLocks noGrp="1"/>
          </p:cNvSpPr>
          <p:nvPr>
            <p:ph type="sldNum" sz="quarter" idx="5"/>
          </p:nvPr>
        </p:nvSpPr>
        <p:spPr/>
        <p:txBody>
          <a:bodyPr/>
          <a:lstStyle/>
          <a:p>
            <a:fld id="{1891F61D-C166-475F-BF62-A28A83202821}" type="slidenum">
              <a:rPr lang="en-GB" smtClean="0"/>
              <a:t>6</a:t>
            </a:fld>
            <a:endParaRPr lang="en-GB"/>
          </a:p>
        </p:txBody>
      </p:sp>
    </p:spTree>
    <p:extLst>
      <p:ext uri="{BB962C8B-B14F-4D97-AF65-F5344CB8AC3E}">
        <p14:creationId xmlns:p14="http://schemas.microsoft.com/office/powerpoint/2010/main" val="3385614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b="1" dirty="0">
                <a:effectLst/>
                <a:latin typeface="Calibri" panose="020F0502020204030204" pitchFamily="34" charset="0"/>
                <a:ea typeface="MS Mincho" panose="02020609040205080304" pitchFamily="49" charset="-128"/>
                <a:cs typeface="Times New Roman" panose="02020603050405020304" pitchFamily="18" charset="0"/>
              </a:rPr>
              <a:t>Slide 7: </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You might remember these two events from our story</a:t>
            </a:r>
            <a:r>
              <a:rPr lang="en-GB" sz="1800" b="1" dirty="0">
                <a:effectLst/>
                <a:latin typeface="Calibri" panose="020F0502020204030204" pitchFamily="34" charset="0"/>
                <a:ea typeface="MS Mincho" panose="02020609040205080304" pitchFamily="49" charset="-128"/>
                <a:cs typeface="Times New Roman" panose="02020603050405020304" pitchFamily="18" charset="0"/>
              </a:rPr>
              <a:t> [show pictures] </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which Jewish people remember every year in the festivals of</a:t>
            </a:r>
            <a:r>
              <a:rPr lang="en-GB" sz="1800" b="1" dirty="0">
                <a:effectLst/>
                <a:latin typeface="Calibri" panose="020F0502020204030204" pitchFamily="34" charset="0"/>
                <a:ea typeface="MS Mincho" panose="02020609040205080304" pitchFamily="49" charset="-128"/>
                <a:cs typeface="Times New Roman" panose="02020603050405020304" pitchFamily="18" charset="0"/>
              </a:rPr>
              <a:t> Passover</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 and </a:t>
            </a:r>
            <a:r>
              <a:rPr lang="en-GB" sz="1800" b="1" dirty="0">
                <a:effectLst/>
                <a:latin typeface="Calibri" panose="020F0502020204030204" pitchFamily="34" charset="0"/>
                <a:ea typeface="MS Mincho" panose="02020609040205080304" pitchFamily="49" charset="-128"/>
                <a:cs typeface="Times New Roman" panose="02020603050405020304" pitchFamily="18" charset="0"/>
              </a:rPr>
              <a:t>Sukkot</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 [remind children how if you need to]</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buFont typeface="Symbol" panose="05050102010706020507" pitchFamily="18" charset="2"/>
              <a:buNone/>
            </a:pPr>
            <a:r>
              <a:rPr lang="en-GB" sz="1800" dirty="0">
                <a:effectLst/>
                <a:latin typeface="Calibri" panose="020F0502020204030204" pitchFamily="34" charset="0"/>
                <a:ea typeface="MS Mincho" panose="02020609040205080304" pitchFamily="49" charset="-128"/>
                <a:cs typeface="Times New Roman" panose="02020603050405020304" pitchFamily="18" charset="0"/>
              </a:rPr>
              <a:t>We’re going to pause the story of Moses for today to think really deeply about some words that God said to the people: ‘</a:t>
            </a:r>
            <a:r>
              <a:rPr lang="en-GB" sz="1800" b="1" dirty="0">
                <a:effectLst/>
                <a:latin typeface="Calibri" panose="020F0502020204030204" pitchFamily="34" charset="0"/>
                <a:ea typeface="MS Mincho" panose="02020609040205080304" pitchFamily="49" charset="-128"/>
                <a:cs typeface="Times New Roman" panose="02020603050405020304" pitchFamily="18" charset="0"/>
              </a:rPr>
              <a:t>Remember that….’</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GB" b="0" dirty="0"/>
              <a:t>Many times in the stories of God’s people, the Israelites, he uses these words.</a:t>
            </a:r>
          </a:p>
        </p:txBody>
      </p:sp>
      <p:sp>
        <p:nvSpPr>
          <p:cNvPr id="4" name="Slide Number Placeholder 3"/>
          <p:cNvSpPr>
            <a:spLocks noGrp="1"/>
          </p:cNvSpPr>
          <p:nvPr>
            <p:ph type="sldNum" sz="quarter" idx="5"/>
          </p:nvPr>
        </p:nvSpPr>
        <p:spPr/>
        <p:txBody>
          <a:bodyPr/>
          <a:lstStyle/>
          <a:p>
            <a:pPr>
              <a:defRPr/>
            </a:pPr>
            <a:fld id="{3F034EC4-407C-45A2-A68D-5AA35CD07E49}" type="slidenum">
              <a:rPr lang="en-GB" smtClean="0"/>
              <a:pPr>
                <a:defRPr/>
              </a:pPr>
              <a:t>7</a:t>
            </a:fld>
            <a:endParaRPr lang="en-GB"/>
          </a:p>
        </p:txBody>
      </p:sp>
    </p:spTree>
    <p:extLst>
      <p:ext uri="{BB962C8B-B14F-4D97-AF65-F5344CB8AC3E}">
        <p14:creationId xmlns:p14="http://schemas.microsoft.com/office/powerpoint/2010/main" val="602331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8: </a:t>
            </a:r>
            <a:r>
              <a:rPr lang="en-GB" b="0" dirty="0"/>
              <a:t>As well as giving them the Ten Good Rules, God also spoke to the people about finding ways to help them to remember what had happened to them – and </a:t>
            </a:r>
            <a:r>
              <a:rPr lang="en-GB" b="1" dirty="0"/>
              <a:t>how they were </a:t>
            </a:r>
            <a:r>
              <a:rPr lang="en-GB" b="1" i="0" dirty="0">
                <a:solidFill>
                  <a:srgbClr val="000000"/>
                </a:solidFill>
                <a:effectLst/>
                <a:latin typeface="system-ui"/>
              </a:rPr>
              <a:t>slaves in Egypt</a:t>
            </a:r>
            <a:r>
              <a:rPr lang="en-GB" b="0" i="0" dirty="0">
                <a:solidFill>
                  <a:srgbClr val="000000"/>
                </a:solidFill>
                <a:effectLst/>
                <a:latin typeface="system-ui"/>
              </a:rPr>
              <a:t>. (Deuteronomy 15:15)</a:t>
            </a:r>
          </a:p>
          <a:p>
            <a:endParaRPr lang="en-GB" b="1" dirty="0"/>
          </a:p>
          <a:p>
            <a:endParaRPr lang="en-GB" b="1" dirty="0"/>
          </a:p>
        </p:txBody>
      </p:sp>
      <p:sp>
        <p:nvSpPr>
          <p:cNvPr id="4" name="Slide Number Placeholder 3"/>
          <p:cNvSpPr>
            <a:spLocks noGrp="1"/>
          </p:cNvSpPr>
          <p:nvPr>
            <p:ph type="sldNum" sz="quarter" idx="5"/>
          </p:nvPr>
        </p:nvSpPr>
        <p:spPr/>
        <p:txBody>
          <a:bodyPr/>
          <a:lstStyle/>
          <a:p>
            <a:fld id="{1891F61D-C166-475F-BF62-A28A83202821}" type="slidenum">
              <a:rPr lang="en-GB" smtClean="0"/>
              <a:t>8</a:t>
            </a:fld>
            <a:endParaRPr lang="en-GB"/>
          </a:p>
        </p:txBody>
      </p:sp>
    </p:spTree>
    <p:extLst>
      <p:ext uri="{BB962C8B-B14F-4D97-AF65-F5344CB8AC3E}">
        <p14:creationId xmlns:p14="http://schemas.microsoft.com/office/powerpoint/2010/main" val="1261668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9: </a:t>
            </a:r>
            <a:r>
              <a:rPr lang="en-GB" b="0" dirty="0"/>
              <a:t>and how God had saved them.</a:t>
            </a:r>
            <a:endParaRPr lang="en-GB" b="0" i="0" dirty="0">
              <a:solidFill>
                <a:srgbClr val="000000"/>
              </a:solidFill>
              <a:effectLst/>
              <a:latin typeface="system-ui"/>
            </a:endParaRPr>
          </a:p>
          <a:p>
            <a:endParaRPr lang="en-GB" b="1" dirty="0"/>
          </a:p>
          <a:p>
            <a:endParaRPr lang="en-GB" b="1" dirty="0"/>
          </a:p>
        </p:txBody>
      </p:sp>
      <p:sp>
        <p:nvSpPr>
          <p:cNvPr id="4" name="Slide Number Placeholder 3"/>
          <p:cNvSpPr>
            <a:spLocks noGrp="1"/>
          </p:cNvSpPr>
          <p:nvPr>
            <p:ph type="sldNum" sz="quarter" idx="5"/>
          </p:nvPr>
        </p:nvSpPr>
        <p:spPr/>
        <p:txBody>
          <a:bodyPr/>
          <a:lstStyle/>
          <a:p>
            <a:fld id="{1891F61D-C166-475F-BF62-A28A83202821}" type="slidenum">
              <a:rPr lang="en-GB" smtClean="0"/>
              <a:t>9</a:t>
            </a:fld>
            <a:endParaRPr lang="en-GB"/>
          </a:p>
        </p:txBody>
      </p:sp>
    </p:spTree>
    <p:extLst>
      <p:ext uri="{BB962C8B-B14F-4D97-AF65-F5344CB8AC3E}">
        <p14:creationId xmlns:p14="http://schemas.microsoft.com/office/powerpoint/2010/main" val="2850501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A936BAF-1747-4F40-AAB0-768D5A93D5FD}"/>
              </a:ext>
            </a:extLst>
          </p:cNvPr>
          <p:cNvSpPr>
            <a:spLocks noGrp="1"/>
          </p:cNvSpPr>
          <p:nvPr>
            <p:ph type="dt" sz="half" idx="10"/>
          </p:nvPr>
        </p:nvSpPr>
        <p:spPr/>
        <p:txBody>
          <a:bodyPr/>
          <a:lstStyle>
            <a:lvl1pPr>
              <a:defRPr/>
            </a:lvl1pPr>
          </a:lstStyle>
          <a:p>
            <a:pPr>
              <a:defRPr/>
            </a:pPr>
            <a:fld id="{0D677177-D47E-4CF5-A5D5-E788FCC1D039}" type="datetimeFigureOut">
              <a:rPr lang="en-US" altLang="en-US"/>
              <a:pPr>
                <a:defRPr/>
              </a:pPr>
              <a:t>10/16/2023</a:t>
            </a:fld>
            <a:endParaRPr lang="en-GB" altLang="en-US"/>
          </a:p>
        </p:txBody>
      </p:sp>
      <p:sp>
        <p:nvSpPr>
          <p:cNvPr id="5" name="Footer Placeholder 4">
            <a:extLst>
              <a:ext uri="{FF2B5EF4-FFF2-40B4-BE49-F238E27FC236}">
                <a16:creationId xmlns:a16="http://schemas.microsoft.com/office/drawing/2014/main" id="{2B321554-E0EC-4210-AB49-E101BD8953F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C4C373C-90A8-4B4D-8713-8B92A2317B8B}"/>
              </a:ext>
            </a:extLst>
          </p:cNvPr>
          <p:cNvSpPr>
            <a:spLocks noGrp="1"/>
          </p:cNvSpPr>
          <p:nvPr>
            <p:ph type="sldNum" sz="quarter" idx="12"/>
          </p:nvPr>
        </p:nvSpPr>
        <p:spPr/>
        <p:txBody>
          <a:bodyPr/>
          <a:lstStyle>
            <a:lvl1pPr>
              <a:defRPr/>
            </a:lvl1pPr>
          </a:lstStyle>
          <a:p>
            <a:pPr>
              <a:defRPr/>
            </a:pPr>
            <a:fld id="{7822B6CA-C55D-4ACE-A57A-A394F3A0ADF8}" type="slidenum">
              <a:rPr lang="en-GB" altLang="en-US"/>
              <a:pPr>
                <a:defRPr/>
              </a:pPr>
              <a:t>‹#›</a:t>
            </a:fld>
            <a:endParaRPr lang="en-GB" altLang="en-US"/>
          </a:p>
        </p:txBody>
      </p:sp>
    </p:spTree>
    <p:extLst>
      <p:ext uri="{BB962C8B-B14F-4D97-AF65-F5344CB8AC3E}">
        <p14:creationId xmlns:p14="http://schemas.microsoft.com/office/powerpoint/2010/main" val="43875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3D0BAC-2B1D-4238-8E6C-41C1EB5F9518}"/>
              </a:ext>
            </a:extLst>
          </p:cNvPr>
          <p:cNvSpPr>
            <a:spLocks noGrp="1"/>
          </p:cNvSpPr>
          <p:nvPr>
            <p:ph type="dt" sz="half" idx="10"/>
          </p:nvPr>
        </p:nvSpPr>
        <p:spPr/>
        <p:txBody>
          <a:bodyPr/>
          <a:lstStyle>
            <a:lvl1pPr>
              <a:defRPr/>
            </a:lvl1pPr>
          </a:lstStyle>
          <a:p>
            <a:pPr>
              <a:defRPr/>
            </a:pPr>
            <a:fld id="{6B0CB58D-D74C-46B8-B46B-D368FE2DFF23}" type="datetimeFigureOut">
              <a:rPr lang="en-US" altLang="en-US"/>
              <a:pPr>
                <a:defRPr/>
              </a:pPr>
              <a:t>10/16/2023</a:t>
            </a:fld>
            <a:endParaRPr lang="en-GB" altLang="en-US"/>
          </a:p>
        </p:txBody>
      </p:sp>
      <p:sp>
        <p:nvSpPr>
          <p:cNvPr id="5" name="Footer Placeholder 4">
            <a:extLst>
              <a:ext uri="{FF2B5EF4-FFF2-40B4-BE49-F238E27FC236}">
                <a16:creationId xmlns:a16="http://schemas.microsoft.com/office/drawing/2014/main" id="{7ECD1222-1E06-4D7C-8B8B-3E81A2C3793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4B4BE4D-E42D-4F45-BC59-5F7B433C930F}"/>
              </a:ext>
            </a:extLst>
          </p:cNvPr>
          <p:cNvSpPr>
            <a:spLocks noGrp="1"/>
          </p:cNvSpPr>
          <p:nvPr>
            <p:ph type="sldNum" sz="quarter" idx="12"/>
          </p:nvPr>
        </p:nvSpPr>
        <p:spPr/>
        <p:txBody>
          <a:bodyPr/>
          <a:lstStyle>
            <a:lvl1pPr>
              <a:defRPr/>
            </a:lvl1pPr>
          </a:lstStyle>
          <a:p>
            <a:pPr>
              <a:defRPr/>
            </a:pPr>
            <a:fld id="{8794D6F7-0B0A-451A-9DE2-D89870DAA87A}" type="slidenum">
              <a:rPr lang="en-GB" altLang="en-US"/>
              <a:pPr>
                <a:defRPr/>
              </a:pPr>
              <a:t>‹#›</a:t>
            </a:fld>
            <a:endParaRPr lang="en-GB" altLang="en-US"/>
          </a:p>
        </p:txBody>
      </p:sp>
    </p:spTree>
    <p:extLst>
      <p:ext uri="{BB962C8B-B14F-4D97-AF65-F5344CB8AC3E}">
        <p14:creationId xmlns:p14="http://schemas.microsoft.com/office/powerpoint/2010/main" val="61718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B4D81C-4E7A-4A1A-BC06-D1AE33A20766}"/>
              </a:ext>
            </a:extLst>
          </p:cNvPr>
          <p:cNvSpPr>
            <a:spLocks noGrp="1"/>
          </p:cNvSpPr>
          <p:nvPr>
            <p:ph type="dt" sz="half" idx="10"/>
          </p:nvPr>
        </p:nvSpPr>
        <p:spPr/>
        <p:txBody>
          <a:bodyPr/>
          <a:lstStyle>
            <a:lvl1pPr>
              <a:defRPr/>
            </a:lvl1pPr>
          </a:lstStyle>
          <a:p>
            <a:pPr>
              <a:defRPr/>
            </a:pPr>
            <a:fld id="{F85E6188-CC8A-41E0-B8D8-D8A3B9AEFF57}" type="datetimeFigureOut">
              <a:rPr lang="en-US" altLang="en-US"/>
              <a:pPr>
                <a:defRPr/>
              </a:pPr>
              <a:t>10/16/2023</a:t>
            </a:fld>
            <a:endParaRPr lang="en-GB" altLang="en-US"/>
          </a:p>
        </p:txBody>
      </p:sp>
      <p:sp>
        <p:nvSpPr>
          <p:cNvPr id="5" name="Footer Placeholder 4">
            <a:extLst>
              <a:ext uri="{FF2B5EF4-FFF2-40B4-BE49-F238E27FC236}">
                <a16:creationId xmlns:a16="http://schemas.microsoft.com/office/drawing/2014/main" id="{468F6B6A-1122-4C25-A663-7DB8FA8EE42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DD17EE8-33F1-425F-B8F3-CDEC5F8D42FA}"/>
              </a:ext>
            </a:extLst>
          </p:cNvPr>
          <p:cNvSpPr>
            <a:spLocks noGrp="1"/>
          </p:cNvSpPr>
          <p:nvPr>
            <p:ph type="sldNum" sz="quarter" idx="12"/>
          </p:nvPr>
        </p:nvSpPr>
        <p:spPr/>
        <p:txBody>
          <a:bodyPr/>
          <a:lstStyle>
            <a:lvl1pPr>
              <a:defRPr/>
            </a:lvl1pPr>
          </a:lstStyle>
          <a:p>
            <a:pPr>
              <a:defRPr/>
            </a:pPr>
            <a:fld id="{3EAC0852-9E0F-4523-9E95-7A9F5F4B3ABA}" type="slidenum">
              <a:rPr lang="en-GB" altLang="en-US"/>
              <a:pPr>
                <a:defRPr/>
              </a:pPr>
              <a:t>‹#›</a:t>
            </a:fld>
            <a:endParaRPr lang="en-GB" altLang="en-US"/>
          </a:p>
        </p:txBody>
      </p:sp>
    </p:spTree>
    <p:extLst>
      <p:ext uri="{BB962C8B-B14F-4D97-AF65-F5344CB8AC3E}">
        <p14:creationId xmlns:p14="http://schemas.microsoft.com/office/powerpoint/2010/main" val="28268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B57F9375-75B8-4303-A14C-2D0F01592BF2}"/>
              </a:ext>
            </a:extLst>
          </p:cNvPr>
          <p:cNvSpPr>
            <a:spLocks noGrp="1"/>
          </p:cNvSpPr>
          <p:nvPr>
            <p:ph type="dt" sz="half" idx="10"/>
          </p:nvPr>
        </p:nvSpPr>
        <p:spPr/>
        <p:txBody>
          <a:bodyPr/>
          <a:lstStyle>
            <a:lvl1pPr>
              <a:defRPr/>
            </a:lvl1pPr>
          </a:lstStyle>
          <a:p>
            <a:pPr>
              <a:defRPr/>
            </a:pPr>
            <a:fld id="{4BDF0D53-BF58-4149-A135-DAC199B34A12}" type="datetimeFigureOut">
              <a:rPr lang="en-US" altLang="en-US"/>
              <a:pPr>
                <a:defRPr/>
              </a:pPr>
              <a:t>10/16/2023</a:t>
            </a:fld>
            <a:endParaRPr lang="en-GB" altLang="en-US"/>
          </a:p>
        </p:txBody>
      </p:sp>
      <p:sp>
        <p:nvSpPr>
          <p:cNvPr id="6" name="Footer Placeholder 4">
            <a:extLst>
              <a:ext uri="{FF2B5EF4-FFF2-40B4-BE49-F238E27FC236}">
                <a16:creationId xmlns:a16="http://schemas.microsoft.com/office/drawing/2014/main" id="{AAD40A20-9248-48A2-8480-5418F1C3E91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ED796FAC-14AB-4DD9-AC66-703C578F0AB3}"/>
              </a:ext>
            </a:extLst>
          </p:cNvPr>
          <p:cNvSpPr>
            <a:spLocks noGrp="1"/>
          </p:cNvSpPr>
          <p:nvPr>
            <p:ph type="sldNum" sz="quarter" idx="12"/>
          </p:nvPr>
        </p:nvSpPr>
        <p:spPr/>
        <p:txBody>
          <a:bodyPr/>
          <a:lstStyle>
            <a:lvl1pPr>
              <a:defRPr/>
            </a:lvl1pPr>
          </a:lstStyle>
          <a:p>
            <a:pPr>
              <a:defRPr/>
            </a:pPr>
            <a:fld id="{A44E83E3-2B0B-471B-AA53-0E1712DD770F}" type="slidenum">
              <a:rPr lang="en-GB" altLang="en-US"/>
              <a:pPr>
                <a:defRPr/>
              </a:pPr>
              <a:t>‹#›</a:t>
            </a:fld>
            <a:endParaRPr lang="en-GB" altLang="en-US"/>
          </a:p>
        </p:txBody>
      </p:sp>
    </p:spTree>
    <p:extLst>
      <p:ext uri="{BB962C8B-B14F-4D97-AF65-F5344CB8AC3E}">
        <p14:creationId xmlns:p14="http://schemas.microsoft.com/office/powerpoint/2010/main" val="216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108A1AA1-F444-443B-AAAC-C7DBAA1F281D}"/>
              </a:ext>
            </a:extLst>
          </p:cNvPr>
          <p:cNvSpPr>
            <a:spLocks noGrp="1"/>
          </p:cNvSpPr>
          <p:nvPr>
            <p:ph type="dt" sz="half" idx="10"/>
          </p:nvPr>
        </p:nvSpPr>
        <p:spPr/>
        <p:txBody>
          <a:bodyPr/>
          <a:lstStyle>
            <a:lvl1pPr>
              <a:defRPr/>
            </a:lvl1pPr>
          </a:lstStyle>
          <a:p>
            <a:pPr>
              <a:defRPr/>
            </a:pPr>
            <a:fld id="{180CAA12-F33B-442A-B39C-726ABBBB057C}" type="datetimeFigureOut">
              <a:rPr lang="en-US" altLang="en-US"/>
              <a:pPr>
                <a:defRPr/>
              </a:pPr>
              <a:t>10/16/2023</a:t>
            </a:fld>
            <a:endParaRPr lang="en-GB" altLang="en-US"/>
          </a:p>
        </p:txBody>
      </p:sp>
      <p:sp>
        <p:nvSpPr>
          <p:cNvPr id="8" name="Footer Placeholder 4">
            <a:extLst>
              <a:ext uri="{FF2B5EF4-FFF2-40B4-BE49-F238E27FC236}">
                <a16:creationId xmlns:a16="http://schemas.microsoft.com/office/drawing/2014/main" id="{3B0FD273-B88B-4AC4-AE53-B9D7260BF1A7}"/>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7C0F1D32-2CE7-4CE1-8C99-F144324A214D}"/>
              </a:ext>
            </a:extLst>
          </p:cNvPr>
          <p:cNvSpPr>
            <a:spLocks noGrp="1"/>
          </p:cNvSpPr>
          <p:nvPr>
            <p:ph type="sldNum" sz="quarter" idx="12"/>
          </p:nvPr>
        </p:nvSpPr>
        <p:spPr/>
        <p:txBody>
          <a:bodyPr/>
          <a:lstStyle>
            <a:lvl1pPr>
              <a:defRPr/>
            </a:lvl1pPr>
          </a:lstStyle>
          <a:p>
            <a:pPr>
              <a:defRPr/>
            </a:pPr>
            <a:fld id="{65078195-9615-483C-968D-886E01F6DB01}" type="slidenum">
              <a:rPr lang="en-GB" altLang="en-US"/>
              <a:pPr>
                <a:defRPr/>
              </a:pPr>
              <a:t>‹#›</a:t>
            </a:fld>
            <a:endParaRPr lang="en-GB" altLang="en-US"/>
          </a:p>
        </p:txBody>
      </p:sp>
    </p:spTree>
    <p:extLst>
      <p:ext uri="{BB962C8B-B14F-4D97-AF65-F5344CB8AC3E}">
        <p14:creationId xmlns:p14="http://schemas.microsoft.com/office/powerpoint/2010/main" val="413697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63A7BAC2-4F1F-46B8-8FB2-3D332F7D38F4}"/>
              </a:ext>
            </a:extLst>
          </p:cNvPr>
          <p:cNvSpPr>
            <a:spLocks noGrp="1"/>
          </p:cNvSpPr>
          <p:nvPr>
            <p:ph type="dt" sz="half" idx="10"/>
          </p:nvPr>
        </p:nvSpPr>
        <p:spPr/>
        <p:txBody>
          <a:bodyPr/>
          <a:lstStyle>
            <a:lvl1pPr>
              <a:defRPr/>
            </a:lvl1pPr>
          </a:lstStyle>
          <a:p>
            <a:pPr>
              <a:defRPr/>
            </a:pPr>
            <a:fld id="{7FB9424C-4D3E-4E1F-AB14-BB17681F8BC3}" type="datetimeFigureOut">
              <a:rPr lang="en-US" altLang="en-US"/>
              <a:pPr>
                <a:defRPr/>
              </a:pPr>
              <a:t>10/16/2023</a:t>
            </a:fld>
            <a:endParaRPr lang="en-GB" altLang="en-US"/>
          </a:p>
        </p:txBody>
      </p:sp>
      <p:sp>
        <p:nvSpPr>
          <p:cNvPr id="4" name="Footer Placeholder 4">
            <a:extLst>
              <a:ext uri="{FF2B5EF4-FFF2-40B4-BE49-F238E27FC236}">
                <a16:creationId xmlns:a16="http://schemas.microsoft.com/office/drawing/2014/main" id="{EFBC3367-98D9-4F85-A5E1-48034056BB0A}"/>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18C54F68-B498-4B47-A29A-16051708CEAC}"/>
              </a:ext>
            </a:extLst>
          </p:cNvPr>
          <p:cNvSpPr>
            <a:spLocks noGrp="1"/>
          </p:cNvSpPr>
          <p:nvPr>
            <p:ph type="sldNum" sz="quarter" idx="12"/>
          </p:nvPr>
        </p:nvSpPr>
        <p:spPr/>
        <p:txBody>
          <a:bodyPr/>
          <a:lstStyle>
            <a:lvl1pPr>
              <a:defRPr/>
            </a:lvl1pPr>
          </a:lstStyle>
          <a:p>
            <a:pPr>
              <a:defRPr/>
            </a:pPr>
            <a:fld id="{024DE5E0-2193-43DE-A6D9-63B176C972E5}" type="slidenum">
              <a:rPr lang="en-GB" altLang="en-US"/>
              <a:pPr>
                <a:defRPr/>
              </a:pPr>
              <a:t>‹#›</a:t>
            </a:fld>
            <a:endParaRPr lang="en-GB" altLang="en-US"/>
          </a:p>
        </p:txBody>
      </p:sp>
    </p:spTree>
    <p:extLst>
      <p:ext uri="{BB962C8B-B14F-4D97-AF65-F5344CB8AC3E}">
        <p14:creationId xmlns:p14="http://schemas.microsoft.com/office/powerpoint/2010/main" val="369194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30DAFC0-946F-4B49-BA18-27BE831A3F8B}"/>
              </a:ext>
            </a:extLst>
          </p:cNvPr>
          <p:cNvSpPr>
            <a:spLocks noGrp="1"/>
          </p:cNvSpPr>
          <p:nvPr>
            <p:ph type="dt" sz="half" idx="10"/>
          </p:nvPr>
        </p:nvSpPr>
        <p:spPr/>
        <p:txBody>
          <a:bodyPr/>
          <a:lstStyle>
            <a:lvl1pPr>
              <a:defRPr/>
            </a:lvl1pPr>
          </a:lstStyle>
          <a:p>
            <a:pPr>
              <a:defRPr/>
            </a:pPr>
            <a:fld id="{B8FAE13C-6532-4C37-AA87-9427A917A12B}" type="datetimeFigureOut">
              <a:rPr lang="en-US" altLang="en-US"/>
              <a:pPr>
                <a:defRPr/>
              </a:pPr>
              <a:t>10/16/2023</a:t>
            </a:fld>
            <a:endParaRPr lang="en-GB" altLang="en-US"/>
          </a:p>
        </p:txBody>
      </p:sp>
      <p:sp>
        <p:nvSpPr>
          <p:cNvPr id="3" name="Footer Placeholder 4">
            <a:extLst>
              <a:ext uri="{FF2B5EF4-FFF2-40B4-BE49-F238E27FC236}">
                <a16:creationId xmlns:a16="http://schemas.microsoft.com/office/drawing/2014/main" id="{09D58F98-06E4-4F7E-9156-B6F6267C037C}"/>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0D65599F-6506-4C0B-BADD-6391432CB792}"/>
              </a:ext>
            </a:extLst>
          </p:cNvPr>
          <p:cNvSpPr>
            <a:spLocks noGrp="1"/>
          </p:cNvSpPr>
          <p:nvPr>
            <p:ph type="sldNum" sz="quarter" idx="12"/>
          </p:nvPr>
        </p:nvSpPr>
        <p:spPr/>
        <p:txBody>
          <a:bodyPr/>
          <a:lstStyle>
            <a:lvl1pPr>
              <a:defRPr/>
            </a:lvl1pPr>
          </a:lstStyle>
          <a:p>
            <a:pPr>
              <a:defRPr/>
            </a:pPr>
            <a:fld id="{430756CD-701E-4BB3-94E1-5FA8C675E699}" type="slidenum">
              <a:rPr lang="en-GB" altLang="en-US"/>
              <a:pPr>
                <a:defRPr/>
              </a:pPr>
              <a:t>‹#›</a:t>
            </a:fld>
            <a:endParaRPr lang="en-GB" altLang="en-US"/>
          </a:p>
        </p:txBody>
      </p:sp>
    </p:spTree>
    <p:extLst>
      <p:ext uri="{BB962C8B-B14F-4D97-AF65-F5344CB8AC3E}">
        <p14:creationId xmlns:p14="http://schemas.microsoft.com/office/powerpoint/2010/main" val="132545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9DF9F42-2862-4E5B-ADFF-8CD4A6AD04B2}"/>
              </a:ext>
            </a:extLst>
          </p:cNvPr>
          <p:cNvSpPr>
            <a:spLocks noGrp="1"/>
          </p:cNvSpPr>
          <p:nvPr>
            <p:ph type="dt" sz="half" idx="10"/>
          </p:nvPr>
        </p:nvSpPr>
        <p:spPr/>
        <p:txBody>
          <a:bodyPr/>
          <a:lstStyle>
            <a:lvl1pPr>
              <a:defRPr/>
            </a:lvl1pPr>
          </a:lstStyle>
          <a:p>
            <a:pPr>
              <a:defRPr/>
            </a:pPr>
            <a:fld id="{019A86B6-48ED-4600-8CDE-E12C77531997}" type="datetimeFigureOut">
              <a:rPr lang="en-US" altLang="en-US"/>
              <a:pPr>
                <a:defRPr/>
              </a:pPr>
              <a:t>10/16/2023</a:t>
            </a:fld>
            <a:endParaRPr lang="en-GB" altLang="en-US"/>
          </a:p>
        </p:txBody>
      </p:sp>
      <p:sp>
        <p:nvSpPr>
          <p:cNvPr id="6" name="Footer Placeholder 4">
            <a:extLst>
              <a:ext uri="{FF2B5EF4-FFF2-40B4-BE49-F238E27FC236}">
                <a16:creationId xmlns:a16="http://schemas.microsoft.com/office/drawing/2014/main" id="{36AD7FAD-6892-448D-B358-24E9D8386CA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36CD166-F4E2-412D-B0E3-39A690675B30}"/>
              </a:ext>
            </a:extLst>
          </p:cNvPr>
          <p:cNvSpPr>
            <a:spLocks noGrp="1"/>
          </p:cNvSpPr>
          <p:nvPr>
            <p:ph type="sldNum" sz="quarter" idx="12"/>
          </p:nvPr>
        </p:nvSpPr>
        <p:spPr/>
        <p:txBody>
          <a:bodyPr/>
          <a:lstStyle>
            <a:lvl1pPr>
              <a:defRPr/>
            </a:lvl1pPr>
          </a:lstStyle>
          <a:p>
            <a:pPr>
              <a:defRPr/>
            </a:pPr>
            <a:fld id="{2ADE0C8A-C2C6-4BD8-B680-A1890D41DDE0}" type="slidenum">
              <a:rPr lang="en-GB" altLang="en-US"/>
              <a:pPr>
                <a:defRPr/>
              </a:pPr>
              <a:t>‹#›</a:t>
            </a:fld>
            <a:endParaRPr lang="en-GB" altLang="en-US"/>
          </a:p>
        </p:txBody>
      </p:sp>
    </p:spTree>
    <p:extLst>
      <p:ext uri="{BB962C8B-B14F-4D97-AF65-F5344CB8AC3E}">
        <p14:creationId xmlns:p14="http://schemas.microsoft.com/office/powerpoint/2010/main" val="148635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3902A87-6C9A-4A29-8EF6-38B27239A356}"/>
              </a:ext>
            </a:extLst>
          </p:cNvPr>
          <p:cNvSpPr>
            <a:spLocks noGrp="1"/>
          </p:cNvSpPr>
          <p:nvPr>
            <p:ph type="dt" sz="half" idx="10"/>
          </p:nvPr>
        </p:nvSpPr>
        <p:spPr/>
        <p:txBody>
          <a:bodyPr/>
          <a:lstStyle>
            <a:lvl1pPr>
              <a:defRPr/>
            </a:lvl1pPr>
          </a:lstStyle>
          <a:p>
            <a:pPr>
              <a:defRPr/>
            </a:pPr>
            <a:fld id="{340C8F64-2A62-4C24-AD11-BD7A1998A2EF}" type="datetimeFigureOut">
              <a:rPr lang="en-US" altLang="en-US"/>
              <a:pPr>
                <a:defRPr/>
              </a:pPr>
              <a:t>10/16/2023</a:t>
            </a:fld>
            <a:endParaRPr lang="en-GB" altLang="en-US"/>
          </a:p>
        </p:txBody>
      </p:sp>
      <p:sp>
        <p:nvSpPr>
          <p:cNvPr id="6" name="Footer Placeholder 4">
            <a:extLst>
              <a:ext uri="{FF2B5EF4-FFF2-40B4-BE49-F238E27FC236}">
                <a16:creationId xmlns:a16="http://schemas.microsoft.com/office/drawing/2014/main" id="{CE252C37-A3AA-464B-B213-A89414B0A49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9AAD2138-A961-42A1-83D8-CD4012569F40}"/>
              </a:ext>
            </a:extLst>
          </p:cNvPr>
          <p:cNvSpPr>
            <a:spLocks noGrp="1"/>
          </p:cNvSpPr>
          <p:nvPr>
            <p:ph type="sldNum" sz="quarter" idx="12"/>
          </p:nvPr>
        </p:nvSpPr>
        <p:spPr/>
        <p:txBody>
          <a:bodyPr/>
          <a:lstStyle>
            <a:lvl1pPr>
              <a:defRPr/>
            </a:lvl1pPr>
          </a:lstStyle>
          <a:p>
            <a:pPr>
              <a:defRPr/>
            </a:pPr>
            <a:fld id="{DDA33D8C-00EC-4D53-865C-3D1EB3539358}" type="slidenum">
              <a:rPr lang="en-GB" altLang="en-US"/>
              <a:pPr>
                <a:defRPr/>
              </a:pPr>
              <a:t>‹#›</a:t>
            </a:fld>
            <a:endParaRPr lang="en-GB" altLang="en-US"/>
          </a:p>
        </p:txBody>
      </p:sp>
    </p:spTree>
    <p:extLst>
      <p:ext uri="{BB962C8B-B14F-4D97-AF65-F5344CB8AC3E}">
        <p14:creationId xmlns:p14="http://schemas.microsoft.com/office/powerpoint/2010/main" val="149083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548F79-16B1-4CA5-8128-B806EA460715}"/>
              </a:ext>
            </a:extLst>
          </p:cNvPr>
          <p:cNvSpPr>
            <a:spLocks noGrp="1"/>
          </p:cNvSpPr>
          <p:nvPr>
            <p:ph type="dt" sz="half" idx="10"/>
          </p:nvPr>
        </p:nvSpPr>
        <p:spPr/>
        <p:txBody>
          <a:bodyPr/>
          <a:lstStyle>
            <a:lvl1pPr>
              <a:defRPr/>
            </a:lvl1pPr>
          </a:lstStyle>
          <a:p>
            <a:pPr>
              <a:defRPr/>
            </a:pPr>
            <a:fld id="{6FC5ED6D-ACD0-44AD-94EB-1CF1B522423E}" type="datetimeFigureOut">
              <a:rPr lang="en-US" altLang="en-US"/>
              <a:pPr>
                <a:defRPr/>
              </a:pPr>
              <a:t>10/16/2023</a:t>
            </a:fld>
            <a:endParaRPr lang="en-GB" altLang="en-US"/>
          </a:p>
        </p:txBody>
      </p:sp>
      <p:sp>
        <p:nvSpPr>
          <p:cNvPr id="5" name="Footer Placeholder 4">
            <a:extLst>
              <a:ext uri="{FF2B5EF4-FFF2-40B4-BE49-F238E27FC236}">
                <a16:creationId xmlns:a16="http://schemas.microsoft.com/office/drawing/2014/main" id="{EFA62433-1A67-4CDC-A7AC-21401E9F775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0924ACB-34DF-4A8B-8BED-4FD2EC522D58}"/>
              </a:ext>
            </a:extLst>
          </p:cNvPr>
          <p:cNvSpPr>
            <a:spLocks noGrp="1"/>
          </p:cNvSpPr>
          <p:nvPr>
            <p:ph type="sldNum" sz="quarter" idx="12"/>
          </p:nvPr>
        </p:nvSpPr>
        <p:spPr/>
        <p:txBody>
          <a:bodyPr/>
          <a:lstStyle>
            <a:lvl1pPr>
              <a:defRPr/>
            </a:lvl1pPr>
          </a:lstStyle>
          <a:p>
            <a:pPr>
              <a:defRPr/>
            </a:pPr>
            <a:fld id="{FF5ECD6D-62C1-420D-8448-B0050A0926B9}" type="slidenum">
              <a:rPr lang="en-GB" altLang="en-US"/>
              <a:pPr>
                <a:defRPr/>
              </a:pPr>
              <a:t>‹#›</a:t>
            </a:fld>
            <a:endParaRPr lang="en-GB" altLang="en-US"/>
          </a:p>
        </p:txBody>
      </p:sp>
    </p:spTree>
    <p:extLst>
      <p:ext uri="{BB962C8B-B14F-4D97-AF65-F5344CB8AC3E}">
        <p14:creationId xmlns:p14="http://schemas.microsoft.com/office/powerpoint/2010/main" val="405554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6F01B8-7EEA-4F09-BB90-C0AA545F5084}"/>
              </a:ext>
            </a:extLst>
          </p:cNvPr>
          <p:cNvSpPr>
            <a:spLocks noGrp="1"/>
          </p:cNvSpPr>
          <p:nvPr>
            <p:ph type="dt" sz="half" idx="10"/>
          </p:nvPr>
        </p:nvSpPr>
        <p:spPr/>
        <p:txBody>
          <a:bodyPr/>
          <a:lstStyle>
            <a:lvl1pPr>
              <a:defRPr/>
            </a:lvl1pPr>
          </a:lstStyle>
          <a:p>
            <a:pPr>
              <a:defRPr/>
            </a:pPr>
            <a:fld id="{70F9578E-583D-4CAE-8718-F0A17418F169}" type="datetimeFigureOut">
              <a:rPr lang="en-US" altLang="en-US"/>
              <a:pPr>
                <a:defRPr/>
              </a:pPr>
              <a:t>10/16/2023</a:t>
            </a:fld>
            <a:endParaRPr lang="en-GB" altLang="en-US"/>
          </a:p>
        </p:txBody>
      </p:sp>
      <p:sp>
        <p:nvSpPr>
          <p:cNvPr id="5" name="Footer Placeholder 4">
            <a:extLst>
              <a:ext uri="{FF2B5EF4-FFF2-40B4-BE49-F238E27FC236}">
                <a16:creationId xmlns:a16="http://schemas.microsoft.com/office/drawing/2014/main" id="{0142F89B-EE17-4A20-AC7D-129735A419C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1CBD92D-B177-4CA0-841B-735142080AD3}"/>
              </a:ext>
            </a:extLst>
          </p:cNvPr>
          <p:cNvSpPr>
            <a:spLocks noGrp="1"/>
          </p:cNvSpPr>
          <p:nvPr>
            <p:ph type="sldNum" sz="quarter" idx="12"/>
          </p:nvPr>
        </p:nvSpPr>
        <p:spPr/>
        <p:txBody>
          <a:bodyPr/>
          <a:lstStyle>
            <a:lvl1pPr>
              <a:defRPr/>
            </a:lvl1pPr>
          </a:lstStyle>
          <a:p>
            <a:pPr>
              <a:defRPr/>
            </a:pPr>
            <a:fld id="{9D21B8D4-FB3C-449D-9C97-6B5672F31C95}" type="slidenum">
              <a:rPr lang="en-GB" altLang="en-US"/>
              <a:pPr>
                <a:defRPr/>
              </a:pPr>
              <a:t>‹#›</a:t>
            </a:fld>
            <a:endParaRPr lang="en-GB" altLang="en-US"/>
          </a:p>
        </p:txBody>
      </p:sp>
    </p:spTree>
    <p:extLst>
      <p:ext uri="{BB962C8B-B14F-4D97-AF65-F5344CB8AC3E}">
        <p14:creationId xmlns:p14="http://schemas.microsoft.com/office/powerpoint/2010/main" val="76198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10/16/2023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8B8DE7FA-B8E7-4F68-BDED-121DFF3F184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a:extLst>
              <a:ext uri="{FF2B5EF4-FFF2-40B4-BE49-F238E27FC236}">
                <a16:creationId xmlns:a16="http://schemas.microsoft.com/office/drawing/2014/main" id="{E3B58940-8E7A-40EC-80AD-2C950FDBE57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FC1C79C3-D3C2-4FC2-9270-EF6A5EAF239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cs typeface="Arial" panose="020B0604020202020204" pitchFamily="34" charset="0"/>
              </a:defRPr>
            </a:lvl1pPr>
          </a:lstStyle>
          <a:p>
            <a:pPr>
              <a:defRPr/>
            </a:pPr>
            <a:fld id="{CB5B8EDC-D924-4F9E-A680-03A1A4DFBB60}" type="datetimeFigureOut">
              <a:rPr lang="en-US" altLang="en-US"/>
              <a:pPr>
                <a:defRPr/>
              </a:pPr>
              <a:t>10/16/2023</a:t>
            </a:fld>
            <a:endParaRPr lang="en-GB" altLang="en-US"/>
          </a:p>
        </p:txBody>
      </p:sp>
      <p:sp>
        <p:nvSpPr>
          <p:cNvPr id="5" name="Footer Placeholder 4">
            <a:extLst>
              <a:ext uri="{FF2B5EF4-FFF2-40B4-BE49-F238E27FC236}">
                <a16:creationId xmlns:a16="http://schemas.microsoft.com/office/drawing/2014/main" id="{55FDFAF3-D79B-40EE-BF04-6C3387241DF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GB"/>
          </a:p>
        </p:txBody>
      </p:sp>
      <p:sp>
        <p:nvSpPr>
          <p:cNvPr id="6" name="Slide Number Placeholder 5">
            <a:extLst>
              <a:ext uri="{FF2B5EF4-FFF2-40B4-BE49-F238E27FC236}">
                <a16:creationId xmlns:a16="http://schemas.microsoft.com/office/drawing/2014/main" id="{24B1C990-53CD-4A2E-9AF4-0859CB0E47C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B94929BB-9973-418B-B620-25815ED3AC56}" type="slidenum">
              <a:rPr lang="en-GB" altLang="en-US"/>
              <a:pPr>
                <a:defRPr/>
              </a:pPr>
              <a:t>‹#›</a:t>
            </a:fld>
            <a:endParaRPr lang="en-GB" altLang="en-US"/>
          </a:p>
        </p:txBody>
      </p:sp>
    </p:spTree>
    <p:extLst>
      <p:ext uri="{BB962C8B-B14F-4D97-AF65-F5344CB8AC3E}">
        <p14:creationId xmlns:p14="http://schemas.microsoft.com/office/powerpoint/2010/main" val="1117485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4F94F3F5-7BD2-4FB7-B68A-8F6A3FAD7DED}"/>
              </a:ext>
            </a:extLst>
          </p:cNvPr>
          <p:cNvSpPr/>
          <p:nvPr/>
        </p:nvSpPr>
        <p:spPr>
          <a:xfrm>
            <a:off x="161637" y="151420"/>
            <a:ext cx="8820726" cy="2076400"/>
          </a:xfrm>
          <a:prstGeom prst="wedgeEllipseCallout">
            <a:avLst>
              <a:gd name="adj1" fmla="val -46509"/>
              <a:gd name="adj2" fmla="val 81065"/>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1200" cap="none" spc="0" normalizeH="0" baseline="0" noProof="0" dirty="0">
                <a:ln>
                  <a:solidFill>
                    <a:prstClr val="white"/>
                  </a:solidFill>
                </a:ln>
                <a:solidFill>
                  <a:prstClr val="white"/>
                </a:solidFill>
                <a:effectLst/>
                <a:uLnTx/>
                <a:uFillTx/>
                <a:latin typeface="Century Gothic"/>
                <a:ea typeface="+mn-ea"/>
                <a:cs typeface="Century Gothic"/>
              </a:rPr>
              <a:t>On the journey of life….</a:t>
            </a:r>
            <a:endParaRPr kumimoji="0" lang="en-US" sz="4000" b="1" i="0" u="none" strike="noStrike" kern="1200" cap="none" spc="0" normalizeH="0" baseline="0" noProof="0" dirty="0">
              <a:ln>
                <a:solidFill>
                  <a:prstClr val="white"/>
                </a:solidFill>
              </a:ln>
              <a:solidFill>
                <a:prstClr val="white"/>
              </a:solidFill>
              <a:effectLst/>
              <a:uLnTx/>
              <a:uFillTx/>
              <a:latin typeface="Century Gothic"/>
              <a:ea typeface="+mn-ea"/>
              <a:cs typeface="Century Gothic"/>
            </a:endParaRPr>
          </a:p>
        </p:txBody>
      </p:sp>
      <p:sp>
        <p:nvSpPr>
          <p:cNvPr id="3" name="Oval Callout 2">
            <a:extLst>
              <a:ext uri="{FF2B5EF4-FFF2-40B4-BE49-F238E27FC236}">
                <a16:creationId xmlns:a16="http://schemas.microsoft.com/office/drawing/2014/main" id="{B7CC17E9-8640-4337-A3D8-DDEF1C48F5D7}"/>
              </a:ext>
            </a:extLst>
          </p:cNvPr>
          <p:cNvSpPr/>
          <p:nvPr/>
        </p:nvSpPr>
        <p:spPr>
          <a:xfrm>
            <a:off x="796039" y="2453640"/>
            <a:ext cx="8186324" cy="1806124"/>
          </a:xfrm>
          <a:prstGeom prst="wedgeEllipseCallout">
            <a:avLst>
              <a:gd name="adj1" fmla="val 11735"/>
              <a:gd name="adj2" fmla="val 7684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s-IS" sz="3200" b="1" i="0" u="none" strike="noStrike" kern="1200" cap="none" spc="0" normalizeH="0" baseline="0" noProof="0" dirty="0">
                <a:ln>
                  <a:solidFill>
                    <a:prstClr val="white"/>
                  </a:solidFill>
                </a:ln>
                <a:solidFill>
                  <a:prstClr val="white"/>
                </a:solidFill>
                <a:effectLst/>
                <a:uLnTx/>
                <a:uFillTx/>
                <a:latin typeface="Century Gothic"/>
                <a:ea typeface="+mn-ea"/>
                <a:cs typeface="Century Gothic"/>
              </a:rPr>
              <a:t>....we are glad to be together as a school community.</a:t>
            </a:r>
            <a:endParaRPr kumimoji="0" lang="en-US" sz="3200" b="1" i="0" u="none" strike="noStrike" kern="1200" cap="none" spc="0" normalizeH="0" baseline="0" noProof="0" dirty="0">
              <a:ln>
                <a:solidFill>
                  <a:prstClr val="white"/>
                </a:solidFill>
              </a:ln>
              <a:solidFill>
                <a:prstClr val="white"/>
              </a:solidFill>
              <a:effectLst/>
              <a:uLnTx/>
              <a:uFillTx/>
              <a:latin typeface="Century Gothic"/>
              <a:ea typeface="+mn-ea"/>
              <a:cs typeface="Century Gothic"/>
            </a:endParaRPr>
          </a:p>
        </p:txBody>
      </p:sp>
      <p:grpSp>
        <p:nvGrpSpPr>
          <p:cNvPr id="4100" name="Group 18">
            <a:extLst>
              <a:ext uri="{FF2B5EF4-FFF2-40B4-BE49-F238E27FC236}">
                <a16:creationId xmlns:a16="http://schemas.microsoft.com/office/drawing/2014/main" id="{44EAC410-A843-4E5C-8F61-E58550B11573}"/>
              </a:ext>
            </a:extLst>
          </p:cNvPr>
          <p:cNvGrpSpPr>
            <a:grpSpLocks/>
          </p:cNvGrpSpPr>
          <p:nvPr/>
        </p:nvGrpSpPr>
        <p:grpSpPr bwMode="auto">
          <a:xfrm>
            <a:off x="1187450" y="4233863"/>
            <a:ext cx="5480050" cy="2976562"/>
            <a:chOff x="35496" y="4566894"/>
            <a:chExt cx="4932505" cy="2678530"/>
          </a:xfrm>
        </p:grpSpPr>
        <p:pic>
          <p:nvPicPr>
            <p:cNvPr id="4115" name="Graphic 7" descr="Children with solid fill">
              <a:extLst>
                <a:ext uri="{FF2B5EF4-FFF2-40B4-BE49-F238E27FC236}">
                  <a16:creationId xmlns:a16="http://schemas.microsoft.com/office/drawing/2014/main" id="{6597C585-E238-4133-8D39-7792B87025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496" y="4581179"/>
              <a:ext cx="2664868" cy="2664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Graphic 11" descr="Children with solid fill">
              <a:extLst>
                <a:ext uri="{FF2B5EF4-FFF2-40B4-BE49-F238E27FC236}">
                  <a16:creationId xmlns:a16="http://schemas.microsoft.com/office/drawing/2014/main" id="{45F3F61A-810F-4F87-95F5-E1CD07C54DF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03134" y="4566894"/>
              <a:ext cx="2664867" cy="2664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1" name="Graphic 20" descr="Woman with solid fill">
            <a:extLst>
              <a:ext uri="{FF2B5EF4-FFF2-40B4-BE49-F238E27FC236}">
                <a16:creationId xmlns:a16="http://schemas.microsoft.com/office/drawing/2014/main" id="{5AF14051-3B87-41A4-B549-3896057D387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0975" y="4287838"/>
            <a:ext cx="2236788"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Graphic 22" descr="Man with solid fill">
            <a:extLst>
              <a:ext uri="{FF2B5EF4-FFF2-40B4-BE49-F238E27FC236}">
                <a16:creationId xmlns:a16="http://schemas.microsoft.com/office/drawing/2014/main" id="{639FE6E3-63BF-4767-B5D2-A1A60DBB211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40425" y="4260850"/>
            <a:ext cx="22320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Graphic 23" descr="Woman with solid fill">
            <a:extLst>
              <a:ext uri="{FF2B5EF4-FFF2-40B4-BE49-F238E27FC236}">
                <a16:creationId xmlns:a16="http://schemas.microsoft.com/office/drawing/2014/main" id="{14084926-5C0F-41B0-9721-F1BE50296B4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56438" y="4249738"/>
            <a:ext cx="2236787"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Graphic 24" descr="Heart with solid fill">
            <a:extLst>
              <a:ext uri="{FF2B5EF4-FFF2-40B4-BE49-F238E27FC236}">
                <a16:creationId xmlns:a16="http://schemas.microsoft.com/office/drawing/2014/main" id="{53BD2803-95A5-4EBF-9F41-E6E20AA6618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5650" y="4875213"/>
            <a:ext cx="3968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Graphic 25" descr="Heart with solid fill">
            <a:extLst>
              <a:ext uri="{FF2B5EF4-FFF2-40B4-BE49-F238E27FC236}">
                <a16:creationId xmlns:a16="http://schemas.microsoft.com/office/drawing/2014/main" id="{5F8843C2-F65E-4994-A34D-775EBF07B41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27850" y="4829175"/>
            <a:ext cx="39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Graphic 26" descr="Heart with solid fill">
            <a:extLst>
              <a:ext uri="{FF2B5EF4-FFF2-40B4-BE49-F238E27FC236}">
                <a16:creationId xmlns:a16="http://schemas.microsoft.com/office/drawing/2014/main" id="{C4C9D33B-9FC1-43B8-BF58-132F3C9A119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80363" y="4819650"/>
            <a:ext cx="39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Graphic 27" descr="Heart with solid fill">
            <a:extLst>
              <a:ext uri="{FF2B5EF4-FFF2-40B4-BE49-F238E27FC236}">
                <a16:creationId xmlns:a16="http://schemas.microsoft.com/office/drawing/2014/main" id="{82A12123-1A71-4796-A81F-062176994F1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43063" y="5453063"/>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Graphic 28" descr="Heart with solid fill">
            <a:extLst>
              <a:ext uri="{FF2B5EF4-FFF2-40B4-BE49-F238E27FC236}">
                <a16:creationId xmlns:a16="http://schemas.microsoft.com/office/drawing/2014/main" id="{AC0C5C35-8D63-46D0-B4A5-2B4882321CA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44725" y="5453063"/>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Graphic 29" descr="Heart with solid fill">
            <a:extLst>
              <a:ext uri="{FF2B5EF4-FFF2-40B4-BE49-F238E27FC236}">
                <a16:creationId xmlns:a16="http://schemas.microsoft.com/office/drawing/2014/main" id="{85717929-D4E9-472D-B43A-BC5E7F50DC8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84488" y="5449888"/>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Graphic 30" descr="Heart with solid fill">
            <a:extLst>
              <a:ext uri="{FF2B5EF4-FFF2-40B4-BE49-F238E27FC236}">
                <a16:creationId xmlns:a16="http://schemas.microsoft.com/office/drawing/2014/main" id="{A90FC9BA-58E9-422E-BC83-C267D8F8085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86150" y="5445125"/>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Graphic 31" descr="Heart with solid fill">
            <a:extLst>
              <a:ext uri="{FF2B5EF4-FFF2-40B4-BE49-F238E27FC236}">
                <a16:creationId xmlns:a16="http://schemas.microsoft.com/office/drawing/2014/main" id="{75515677-1BA1-4691-924F-E1485E693DC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62425" y="5453063"/>
            <a:ext cx="366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Graphic 32" descr="Heart with solid fill">
            <a:extLst>
              <a:ext uri="{FF2B5EF4-FFF2-40B4-BE49-F238E27FC236}">
                <a16:creationId xmlns:a16="http://schemas.microsoft.com/office/drawing/2014/main" id="{548D9791-65E7-4BC2-B26E-7C6B0D26D6C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81550" y="5453063"/>
            <a:ext cx="366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Graphic 33" descr="Heart with solid fill">
            <a:extLst>
              <a:ext uri="{FF2B5EF4-FFF2-40B4-BE49-F238E27FC236}">
                <a16:creationId xmlns:a16="http://schemas.microsoft.com/office/drawing/2014/main" id="{3C958755-9BC1-4757-9B97-E7F11DC2113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02263" y="5418138"/>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Graphic 34" descr="Heart with solid fill">
            <a:extLst>
              <a:ext uri="{FF2B5EF4-FFF2-40B4-BE49-F238E27FC236}">
                <a16:creationId xmlns:a16="http://schemas.microsoft.com/office/drawing/2014/main" id="{6F81E456-15F7-4F6E-B465-481603DB15D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02338" y="5445125"/>
            <a:ext cx="3667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300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78217DC-B5E0-FC19-6AFE-9A47FE34CAA3}"/>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72629" y="214147"/>
            <a:ext cx="2858409" cy="21441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A person holding a tray&#10;&#10;Description automatically generated">
            <a:extLst>
              <a:ext uri="{FF2B5EF4-FFF2-40B4-BE49-F238E27FC236}">
                <a16:creationId xmlns:a16="http://schemas.microsoft.com/office/drawing/2014/main" id="{1500B13F-0478-BF77-454E-EF5E67AF360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86583" y="215119"/>
            <a:ext cx="1852508" cy="2470010"/>
          </a:xfrm>
          <a:prstGeom prst="rect">
            <a:avLst/>
          </a:prstGeom>
          <a:ln>
            <a:solidFill>
              <a:schemeClr val="tx1"/>
            </a:solidFill>
          </a:ln>
        </p:spPr>
      </p:pic>
      <p:pic>
        <p:nvPicPr>
          <p:cNvPr id="4" name="Picture 1">
            <a:extLst>
              <a:ext uri="{FF2B5EF4-FFF2-40B4-BE49-F238E27FC236}">
                <a16:creationId xmlns:a16="http://schemas.microsoft.com/office/drawing/2014/main" id="{C8B863C8-B6BB-19B7-FC46-01F44BABFD8E}"/>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40590" y="903450"/>
            <a:ext cx="2375435" cy="1781679"/>
          </a:xfrm>
          <a:prstGeom prst="rect">
            <a:avLst/>
          </a:prstGeom>
          <a:noFill/>
          <a:ln w="9525">
            <a:solidFill>
              <a:schemeClr val="tx1"/>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1DB46367-A4AA-8ED2-00A8-A16AB0BC663B}"/>
              </a:ext>
            </a:extLst>
          </p:cNvPr>
          <p:cNvSpPr txBox="1">
            <a:spLocks noChangeArrowheads="1"/>
          </p:cNvSpPr>
          <p:nvPr/>
        </p:nvSpPr>
        <p:spPr bwMode="auto">
          <a:xfrm>
            <a:off x="202131" y="2824682"/>
            <a:ext cx="8739739" cy="3908762"/>
          </a:xfrm>
          <a:prstGeom prst="rect">
            <a:avLst/>
          </a:prstGeom>
          <a:solidFill>
            <a:sysClr val="window" lastClr="FFFFFF">
              <a:alpha val="61000"/>
            </a:sys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fontAlgn="auto">
              <a:spcAft>
                <a:spcPts val="0"/>
              </a:spcAft>
              <a:buNone/>
              <a:defRPr/>
            </a:pPr>
            <a:r>
              <a:rPr lang="en-GB" b="1" dirty="0">
                <a:solidFill>
                  <a:schemeClr val="bg1"/>
                </a:solidFill>
                <a:latin typeface="Century Gothic" panose="020B0502020202020204" pitchFamily="34" charset="0"/>
              </a:rPr>
              <a:t>….I wonder why it was important for the people to ‘remember’?....</a:t>
            </a:r>
          </a:p>
          <a:p>
            <a:pPr algn="ctr" fontAlgn="auto">
              <a:spcAft>
                <a:spcPts val="0"/>
              </a:spcAft>
              <a:buNone/>
              <a:defRPr/>
            </a:pPr>
            <a:endParaRPr lang="en-GB" sz="1600" b="1" dirty="0">
              <a:solidFill>
                <a:schemeClr val="bg1"/>
              </a:solidFill>
              <a:latin typeface="Century Gothic" panose="020B0502020202020204" pitchFamily="34" charset="0"/>
            </a:endParaRPr>
          </a:p>
          <a:p>
            <a:pPr algn="ctr" fontAlgn="auto">
              <a:spcAft>
                <a:spcPts val="0"/>
              </a:spcAft>
              <a:buNone/>
              <a:defRPr/>
            </a:pPr>
            <a:r>
              <a:rPr lang="en-GB" b="1" dirty="0">
                <a:solidFill>
                  <a:schemeClr val="bg1"/>
                </a:solidFill>
                <a:latin typeface="Century Gothic" panose="020B0502020202020204" pitchFamily="34" charset="0"/>
              </a:rPr>
              <a:t>….I wonder what remembering might have taught them about God?....</a:t>
            </a:r>
          </a:p>
          <a:p>
            <a:pPr algn="ctr" fontAlgn="auto">
              <a:spcAft>
                <a:spcPts val="0"/>
              </a:spcAft>
              <a:buNone/>
              <a:defRPr/>
            </a:pPr>
            <a:endParaRPr lang="en-GB" sz="16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gn="ctr" fontAlgn="auto">
              <a:spcAft>
                <a:spcPts val="0"/>
              </a:spcAft>
              <a:buNone/>
              <a:defRPr/>
            </a:pPr>
            <a:r>
              <a:rPr lang="en-GB"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….I wonder what it’s important for us to ‘Remember that…..?’….</a:t>
            </a:r>
          </a:p>
        </p:txBody>
      </p:sp>
      <p:pic>
        <p:nvPicPr>
          <p:cNvPr id="8" name="Picture 2">
            <a:extLst>
              <a:ext uri="{FF2B5EF4-FFF2-40B4-BE49-F238E27FC236}">
                <a16:creationId xmlns:a16="http://schemas.microsoft.com/office/drawing/2014/main" id="{A75B5ADF-BAC6-4D6D-8FF3-0129B88F6E73}"/>
              </a:ext>
            </a:extLst>
          </p:cNvPr>
          <p:cNvPicPr>
            <a:picLocks noChangeAspect="1"/>
          </p:cNvPicPr>
          <p:nvPr/>
        </p:nvPicPr>
        <p:blipFill rotWithShape="1">
          <a:blip r:embed="rId6"/>
          <a:srcRect l="-2009" t="562" r="2009" b="-562"/>
          <a:stretch/>
        </p:blipFill>
        <p:spPr>
          <a:xfrm>
            <a:off x="75762" y="232197"/>
            <a:ext cx="2218121" cy="1663591"/>
          </a:xfrm>
          <a:prstGeom prst="cloudCallout">
            <a:avLst>
              <a:gd name="adj1" fmla="val 50403"/>
              <a:gd name="adj2" fmla="val -46150"/>
            </a:avLst>
          </a:prstGeom>
          <a:ln w="28575">
            <a:solidFill>
              <a:schemeClr val="tx1"/>
            </a:solidFill>
          </a:ln>
          <a:effectLst/>
        </p:spPr>
      </p:pic>
    </p:spTree>
    <p:extLst>
      <p:ext uri="{BB962C8B-B14F-4D97-AF65-F5344CB8AC3E}">
        <p14:creationId xmlns:p14="http://schemas.microsoft.com/office/powerpoint/2010/main" val="214118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iterate type="lt">
                                    <p:tmPct val="10000"/>
                                  </p:iterate>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iterate type="lt">
                                    <p:tmPct val="10000"/>
                                  </p:iterate>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grass&#10;&#10;Description automatically generated">
            <a:extLst>
              <a:ext uri="{FF2B5EF4-FFF2-40B4-BE49-F238E27FC236}">
                <a16:creationId xmlns:a16="http://schemas.microsoft.com/office/drawing/2014/main" id="{28DD58A8-14AF-4860-9701-5988EE439CF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2" name="TextBox 2">
            <a:extLst>
              <a:ext uri="{FF2B5EF4-FFF2-40B4-BE49-F238E27FC236}">
                <a16:creationId xmlns:a16="http://schemas.microsoft.com/office/drawing/2014/main" id="{650D359E-1619-0841-2392-76B52AF12D29}"/>
              </a:ext>
            </a:extLst>
          </p:cNvPr>
          <p:cNvSpPr txBox="1">
            <a:spLocks noChangeArrowheads="1"/>
          </p:cNvSpPr>
          <p:nvPr/>
        </p:nvSpPr>
        <p:spPr bwMode="auto">
          <a:xfrm>
            <a:off x="0" y="5039879"/>
            <a:ext cx="9143999" cy="1107996"/>
          </a:xfrm>
          <a:prstGeom prst="rect">
            <a:avLst/>
          </a:prstGeom>
          <a:solidFill>
            <a:schemeClr val="bg1">
              <a:alpha val="36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n-GB" sz="6600" b="1" dirty="0">
                <a:latin typeface="Century Gothic" charset="0"/>
              </a:rPr>
              <a:t>‘Remember that….’</a:t>
            </a:r>
            <a:endParaRPr lang="en-US" sz="4400" b="1" i="1" dirty="0">
              <a:latin typeface="Century Gothic" charset="0"/>
            </a:endParaRPr>
          </a:p>
        </p:txBody>
      </p:sp>
    </p:spTree>
    <p:extLst>
      <p:ext uri="{BB962C8B-B14F-4D97-AF65-F5344CB8AC3E}">
        <p14:creationId xmlns:p14="http://schemas.microsoft.com/office/powerpoint/2010/main" val="332496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800" y="267230"/>
            <a:ext cx="3632200" cy="4540250"/>
          </a:xfrm>
          <a:prstGeom prst="rect">
            <a:avLst/>
          </a:prstGeom>
          <a:ln>
            <a:solidFill>
              <a:srgbClr val="FFFFFF"/>
            </a:solidFill>
          </a:ln>
        </p:spPr>
      </p:pic>
      <p:pic>
        <p:nvPicPr>
          <p:cNvPr id="3" name="Picture 2"/>
          <p:cNvPicPr>
            <a:picLocks noChangeAspect="1"/>
          </p:cNvPicPr>
          <p:nvPr/>
        </p:nvPicPr>
        <p:blipFill>
          <a:blip r:embed="rId4"/>
          <a:stretch>
            <a:fillRect/>
          </a:stretch>
        </p:blipFill>
        <p:spPr>
          <a:xfrm>
            <a:off x="4995333" y="267230"/>
            <a:ext cx="3873500" cy="2905125"/>
          </a:xfrm>
          <a:prstGeom prst="rect">
            <a:avLst/>
          </a:prstGeom>
          <a:ln>
            <a:solidFill>
              <a:srgbClr val="FFFFFF"/>
            </a:solidFill>
          </a:ln>
        </p:spPr>
      </p:pic>
      <p:pic>
        <p:nvPicPr>
          <p:cNvPr id="5" name="Picture 4"/>
          <p:cNvPicPr>
            <a:picLocks noChangeAspect="1"/>
          </p:cNvPicPr>
          <p:nvPr/>
        </p:nvPicPr>
        <p:blipFill>
          <a:blip r:embed="rId5"/>
          <a:stretch>
            <a:fillRect/>
          </a:stretch>
        </p:blipFill>
        <p:spPr>
          <a:xfrm>
            <a:off x="2115313" y="3552297"/>
            <a:ext cx="6563020" cy="2933700"/>
          </a:xfrm>
          <a:prstGeom prst="rect">
            <a:avLst/>
          </a:prstGeom>
          <a:ln>
            <a:solidFill>
              <a:srgbClr val="FFFFFF"/>
            </a:solidFill>
          </a:ln>
        </p:spPr>
      </p:pic>
      <p:sp>
        <p:nvSpPr>
          <p:cNvPr id="6" name="TextBox 5"/>
          <p:cNvSpPr txBox="1"/>
          <p:nvPr/>
        </p:nvSpPr>
        <p:spPr>
          <a:xfrm>
            <a:off x="154151" y="5140586"/>
            <a:ext cx="1824421" cy="1231106"/>
          </a:xfrm>
          <a:prstGeom prst="rect">
            <a:avLst/>
          </a:prstGeom>
          <a:noFill/>
        </p:spPr>
        <p:txBody>
          <a:bodyPr wrap="square" rtlCol="0">
            <a:spAutoFit/>
          </a:bodyPr>
          <a:lstStyle/>
          <a:p>
            <a:pPr algn="ctr"/>
            <a:r>
              <a:rPr lang="en-US" b="1" dirty="0">
                <a:solidFill>
                  <a:srgbClr val="FFFFFF"/>
                </a:solidFill>
                <a:latin typeface="Century Gothic"/>
                <a:cs typeface="Century Gothic"/>
              </a:rPr>
              <a:t>Poppy Fields </a:t>
            </a:r>
            <a:r>
              <a:rPr lang="en-US" sz="1600" dirty="0">
                <a:solidFill>
                  <a:srgbClr val="FFFFFF"/>
                </a:solidFill>
                <a:latin typeface="Century Gothic"/>
                <a:cs typeface="Century Gothic"/>
              </a:rPr>
              <a:t>Guildford Cathedral</a:t>
            </a:r>
          </a:p>
          <a:p>
            <a:pPr algn="ctr"/>
            <a:r>
              <a:rPr lang="en-US" sz="1200" i="1" dirty="0">
                <a:solidFill>
                  <a:srgbClr val="FFFFFF"/>
                </a:solidFill>
                <a:latin typeface="Century Gothic"/>
                <a:cs typeface="Century Gothic"/>
              </a:rPr>
              <a:t>Oct 2018, 100 years since the end of WW1</a:t>
            </a:r>
          </a:p>
        </p:txBody>
      </p:sp>
    </p:spTree>
    <p:extLst>
      <p:ext uri="{BB962C8B-B14F-4D97-AF65-F5344CB8AC3E}">
        <p14:creationId xmlns:p14="http://schemas.microsoft.com/office/powerpoint/2010/main" val="297086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586A5F1-CFC0-B486-C47F-EB156D31041D}"/>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TextBox 2"/>
          <p:cNvSpPr txBox="1">
            <a:spLocks noChangeArrowheads="1"/>
          </p:cNvSpPr>
          <p:nvPr/>
        </p:nvSpPr>
        <p:spPr bwMode="auto">
          <a:xfrm>
            <a:off x="0" y="4653624"/>
            <a:ext cx="9143999"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is-IS" sz="6600" b="1" dirty="0">
                <a:latin typeface="Century Gothic" charset="0"/>
              </a:rPr>
              <a:t>…w</a:t>
            </a:r>
            <a:r>
              <a:rPr lang="en-US" sz="6600" b="1" dirty="0">
                <a:latin typeface="Century Gothic" charset="0"/>
              </a:rPr>
              <a:t>e will remember them</a:t>
            </a:r>
            <a:r>
              <a:rPr lang="is-IS" sz="6600" b="1" dirty="0">
                <a:latin typeface="Century Gothic" charset="0"/>
              </a:rPr>
              <a:t>…</a:t>
            </a:r>
            <a:endParaRPr lang="en-US" sz="4400" b="1" i="1" dirty="0">
              <a:latin typeface="Century Gothic" charset="0"/>
            </a:endParaRPr>
          </a:p>
        </p:txBody>
      </p:sp>
      <p:sp>
        <p:nvSpPr>
          <p:cNvPr id="3" name="TextBox 2">
            <a:extLst>
              <a:ext uri="{FF2B5EF4-FFF2-40B4-BE49-F238E27FC236}">
                <a16:creationId xmlns:a16="http://schemas.microsoft.com/office/drawing/2014/main" id="{2A3D2281-4A37-DBB8-BF88-8F0B5E10D5E9}"/>
              </a:ext>
            </a:extLst>
          </p:cNvPr>
          <p:cNvSpPr txBox="1"/>
          <p:nvPr/>
        </p:nvSpPr>
        <p:spPr>
          <a:xfrm>
            <a:off x="153713" y="105894"/>
            <a:ext cx="8879927" cy="1754326"/>
          </a:xfrm>
          <a:prstGeom prst="rect">
            <a:avLst/>
          </a:prstGeom>
          <a:noFill/>
        </p:spPr>
        <p:txBody>
          <a:bodyPr wrap="square">
            <a:spAutoFit/>
          </a:bodyPr>
          <a:lstStyle/>
          <a:p>
            <a:pPr algn="ctr" fontAlgn="base"/>
            <a:r>
              <a:rPr lang="en-GB" sz="5400" b="1" i="0" dirty="0">
                <a:effectLst/>
                <a:latin typeface="Century Gothic" panose="020B0502020202020204" pitchFamily="34" charset="0"/>
              </a:rPr>
              <a:t>At the going down of the sun and in the morning….</a:t>
            </a:r>
          </a:p>
        </p:txBody>
      </p:sp>
    </p:spTree>
    <p:extLst>
      <p:ext uri="{BB962C8B-B14F-4D97-AF65-F5344CB8AC3E}">
        <p14:creationId xmlns:p14="http://schemas.microsoft.com/office/powerpoint/2010/main" val="126093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red flowers&#10;&#10;Description automatically generated">
            <a:extLst>
              <a:ext uri="{FF2B5EF4-FFF2-40B4-BE49-F238E27FC236}">
                <a16:creationId xmlns:a16="http://schemas.microsoft.com/office/drawing/2014/main" id="{750A8CFC-3A1B-7282-6261-A1D8ADBABD0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382191"/>
            <a:ext cx="9144000" cy="6093619"/>
          </a:xfrm>
          <a:prstGeom prst="rect">
            <a:avLst/>
          </a:prstGeom>
        </p:spPr>
      </p:pic>
      <p:sp>
        <p:nvSpPr>
          <p:cNvPr id="5" name="TextBox 4">
            <a:extLst>
              <a:ext uri="{FF2B5EF4-FFF2-40B4-BE49-F238E27FC236}">
                <a16:creationId xmlns:a16="http://schemas.microsoft.com/office/drawing/2014/main" id="{2D76B129-B374-4672-B687-1326ED196C4C}"/>
              </a:ext>
            </a:extLst>
          </p:cNvPr>
          <p:cNvSpPr txBox="1"/>
          <p:nvPr/>
        </p:nvSpPr>
        <p:spPr>
          <a:xfrm>
            <a:off x="194440" y="1166843"/>
            <a:ext cx="4242806" cy="4524315"/>
          </a:xfrm>
          <a:prstGeom prst="rect">
            <a:avLst/>
          </a:prstGeom>
          <a:solidFill>
            <a:schemeClr val="bg1">
              <a:alpha val="48000"/>
            </a:schemeClr>
          </a:solidFill>
        </p:spPr>
        <p:txBody>
          <a:bodyPr wrap="square">
            <a:spAutoFit/>
          </a:bodyPr>
          <a:lstStyle/>
          <a:p>
            <a:pPr algn="ctr"/>
            <a:r>
              <a:rPr lang="en-GB" sz="3200" b="1" dirty="0">
                <a:effectLst/>
                <a:latin typeface="Century Gothic" panose="020B0502020202020204" pitchFamily="34" charset="0"/>
                <a:ea typeface="Calibri" panose="020F0502020204030204" pitchFamily="34" charset="0"/>
                <a:cs typeface="Times New Roman" panose="02020603050405020304" pitchFamily="18" charset="0"/>
              </a:rPr>
              <a:t>Dear God</a:t>
            </a:r>
            <a:endParaRPr lang="en-GB" sz="3200" dirty="0">
              <a:effectLst/>
              <a:latin typeface="Century Gothic" panose="020B0502020202020204" pitchFamily="34" charset="0"/>
              <a:ea typeface="Calibri" panose="020F0502020204030204" pitchFamily="34" charset="0"/>
              <a:cs typeface="Times New Roman" panose="02020603050405020304" pitchFamily="18" charset="0"/>
            </a:endParaRPr>
          </a:p>
          <a:p>
            <a:pPr algn="ctr"/>
            <a:r>
              <a:rPr lang="en-GB" sz="3200" b="1" dirty="0">
                <a:effectLst/>
                <a:latin typeface="Century Gothic" panose="020B0502020202020204" pitchFamily="34" charset="0"/>
                <a:ea typeface="Calibri" panose="020F0502020204030204" pitchFamily="34" charset="0"/>
                <a:cs typeface="Times New Roman" panose="02020603050405020304" pitchFamily="18" charset="0"/>
              </a:rPr>
              <a:t>We are grateful for the peace that we enjoy – and for those who gave their lives to make it happen. Please help us always to ‘remember them’.</a:t>
            </a:r>
          </a:p>
        </p:txBody>
      </p:sp>
    </p:spTree>
    <p:extLst>
      <p:ext uri="{BB962C8B-B14F-4D97-AF65-F5344CB8AC3E}">
        <p14:creationId xmlns:p14="http://schemas.microsoft.com/office/powerpoint/2010/main" val="61715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BB9030B8-0038-F13C-D351-D5EE45C362EF}"/>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34D1134E-1D9B-3FC5-18D8-0AF7BB1DC4FD}"/>
              </a:ext>
            </a:extLst>
          </p:cNvPr>
          <p:cNvSpPr txBox="1"/>
          <p:nvPr/>
        </p:nvSpPr>
        <p:spPr>
          <a:xfrm>
            <a:off x="281898" y="1413063"/>
            <a:ext cx="3714661" cy="4031873"/>
          </a:xfrm>
          <a:prstGeom prst="rect">
            <a:avLst/>
          </a:prstGeom>
          <a:solidFill>
            <a:schemeClr val="bg1">
              <a:alpha val="48000"/>
            </a:schemeClr>
          </a:solidFill>
        </p:spPr>
        <p:txBody>
          <a:bodyPr wrap="square">
            <a:spAutoFit/>
          </a:bodyPr>
          <a:lstStyle/>
          <a:p>
            <a:pPr algn="ctr"/>
            <a:r>
              <a:rPr lang="en-GB" sz="3200" b="1" dirty="0">
                <a:effectLst/>
                <a:latin typeface="Century Gothic" panose="020B0502020202020204" pitchFamily="34" charset="0"/>
                <a:ea typeface="Calibri" panose="020F0502020204030204" pitchFamily="34" charset="0"/>
                <a:cs typeface="Times New Roman" panose="02020603050405020304" pitchFamily="18" charset="0"/>
              </a:rPr>
              <a:t>In parts of the world where peace is scarce, we pray that there will be peacemakers – and an end to war.</a:t>
            </a:r>
          </a:p>
        </p:txBody>
      </p:sp>
    </p:spTree>
    <p:extLst>
      <p:ext uri="{BB962C8B-B14F-4D97-AF65-F5344CB8AC3E}">
        <p14:creationId xmlns:p14="http://schemas.microsoft.com/office/powerpoint/2010/main" val="84445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 picture containing text&#10;&#10;Description automatically generated">
            <a:extLst>
              <a:ext uri="{FF2B5EF4-FFF2-40B4-BE49-F238E27FC236}">
                <a16:creationId xmlns:a16="http://schemas.microsoft.com/office/drawing/2014/main" id="{3F6018DA-78E9-48FE-9F09-DEAB00F860C6}"/>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842963"/>
            <a:ext cx="9137650" cy="5172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a:extLst>
              <a:ext uri="{FF2B5EF4-FFF2-40B4-BE49-F238E27FC236}">
                <a16:creationId xmlns:a16="http://schemas.microsoft.com/office/drawing/2014/main" id="{CD5A627A-B17B-4213-8C9E-8926FDC716B0}"/>
              </a:ext>
            </a:extLst>
          </p:cNvPr>
          <p:cNvSpPr txBox="1">
            <a:spLocks/>
          </p:cNvSpPr>
          <p:nvPr/>
        </p:nvSpPr>
        <p:spPr>
          <a:xfrm>
            <a:off x="232266" y="4637087"/>
            <a:ext cx="8679468" cy="2208231"/>
          </a:xfrm>
          <a:prstGeom prst="rect">
            <a:avLst/>
          </a:prstGeom>
          <a:solidFill>
            <a:schemeClr val="bg1">
              <a:alpha val="35000"/>
            </a:schemeClr>
          </a:solid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1" i="1" u="none" strike="noStrike" kern="1200" cap="none" spc="0" normalizeH="0" baseline="0" noProof="0" dirty="0">
                <a:ln>
                  <a:noFill/>
                </a:ln>
                <a:solidFill>
                  <a:prstClr val="white"/>
                </a:solidFill>
                <a:effectLst/>
                <a:uLnTx/>
                <a:uFillTx/>
                <a:latin typeface="Century Gothic" panose="020B0502020202020204" pitchFamily="34" charset="0"/>
                <a:ea typeface="MS Mincho" panose="02020609040205080304" pitchFamily="49" charset="-128"/>
                <a:cs typeface="Times New Roman" panose="02020603050405020304" pitchFamily="18" charset="0"/>
              </a:rPr>
              <a:t>Leader: </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S Mincho" panose="02020609040205080304" pitchFamily="49" charset="-128"/>
                <a:cs typeface="Times New Roman" panose="02020603050405020304" pitchFamily="18" charset="0"/>
              </a:rPr>
              <a:t>As we leave this place &amp; time and go into the day ahead…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1" i="1" u="none" strike="noStrike" kern="1200" cap="none" spc="0" normalizeH="0" baseline="0" noProof="0" dirty="0">
                <a:ln>
                  <a:noFill/>
                </a:ln>
                <a:solidFill>
                  <a:prstClr val="white"/>
                </a:solidFill>
                <a:effectLst/>
                <a:uLnTx/>
                <a:uFillTx/>
                <a:latin typeface="Century Gothic" panose="020B0502020202020204" pitchFamily="34" charset="0"/>
                <a:ea typeface="MS Mincho" panose="02020609040205080304" pitchFamily="49" charset="-128"/>
                <a:cs typeface="Times New Roman" panose="02020603050405020304" pitchFamily="18" charset="0"/>
              </a:rPr>
              <a:t>All: </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S Mincho" panose="02020609040205080304" pitchFamily="49" charset="-128"/>
                <a:cs typeface="Times New Roman" panose="02020603050405020304" pitchFamily="18" charset="0"/>
              </a:rPr>
              <a:t>May today’s words help us to                    become a stronger community.</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ＭＳ 明朝"/>
              <a:cs typeface="Times New Roman"/>
            </a:endParaRPr>
          </a:p>
        </p:txBody>
      </p:sp>
      <p:grpSp>
        <p:nvGrpSpPr>
          <p:cNvPr id="6" name="Group 5">
            <a:extLst>
              <a:ext uri="{FF2B5EF4-FFF2-40B4-BE49-F238E27FC236}">
                <a16:creationId xmlns:a16="http://schemas.microsoft.com/office/drawing/2014/main" id="{7A0EC5B5-BCF4-42AA-9E09-62890D59FFE7}"/>
              </a:ext>
            </a:extLst>
          </p:cNvPr>
          <p:cNvGrpSpPr/>
          <p:nvPr/>
        </p:nvGrpSpPr>
        <p:grpSpPr>
          <a:xfrm rot="8217778">
            <a:off x="7639526" y="5657851"/>
            <a:ext cx="1579856" cy="1035362"/>
            <a:chOff x="0" y="0"/>
            <a:chExt cx="1670756" cy="1095023"/>
          </a:xfrm>
          <a:solidFill>
            <a:schemeClr val="bg1"/>
          </a:solidFill>
        </p:grpSpPr>
        <p:pic>
          <p:nvPicPr>
            <p:cNvPr id="7" name="Graphic 34" descr="Arrow: Counter-clockwise curve">
              <a:extLst>
                <a:ext uri="{FF2B5EF4-FFF2-40B4-BE49-F238E27FC236}">
                  <a16:creationId xmlns:a16="http://schemas.microsoft.com/office/drawing/2014/main" id="{F2A7CA65-32A8-426E-99D2-85DB5C4CC4DC}"/>
                </a:ext>
              </a:extLst>
            </p:cNvPr>
            <p:cNvPicPr>
              <a:picLocks noChangeAspect="1"/>
            </p:cNvPicPr>
            <p:nvPr/>
          </p:nvPicPr>
          <p:blipFill>
            <a:blip r:embed="rId3" cstate="screen"/>
            <a:stretch>
              <a:fillRect/>
            </a:stretch>
          </p:blipFill>
          <p:spPr>
            <a:xfrm>
              <a:off x="0" y="180623"/>
              <a:ext cx="914400" cy="914400"/>
            </a:xfrm>
            <a:prstGeom prst="rect">
              <a:avLst/>
            </a:prstGeom>
          </p:spPr>
        </p:pic>
        <p:pic>
          <p:nvPicPr>
            <p:cNvPr id="8" name="Graphic 35" descr="Arrow: Counter-clockwise curve">
              <a:extLst>
                <a:ext uri="{FF2B5EF4-FFF2-40B4-BE49-F238E27FC236}">
                  <a16:creationId xmlns:a16="http://schemas.microsoft.com/office/drawing/2014/main" id="{308756D9-8648-4664-B17D-DBC96F3D3AA5}"/>
                </a:ext>
              </a:extLst>
            </p:cNvPr>
            <p:cNvPicPr>
              <a:picLocks noChangeAspect="1"/>
            </p:cNvPicPr>
            <p:nvPr/>
          </p:nvPicPr>
          <p:blipFill>
            <a:blip r:embed="rId3" cstate="screen"/>
            <a:stretch>
              <a:fillRect/>
            </a:stretch>
          </p:blipFill>
          <p:spPr>
            <a:xfrm flipH="1">
              <a:off x="756356" y="180623"/>
              <a:ext cx="914400" cy="914400"/>
            </a:xfrm>
            <a:prstGeom prst="rect">
              <a:avLst/>
            </a:prstGeom>
          </p:spPr>
        </p:pic>
        <p:pic>
          <p:nvPicPr>
            <p:cNvPr id="9" name="Graphic 36" descr="Arrow: Straight">
              <a:extLst>
                <a:ext uri="{FF2B5EF4-FFF2-40B4-BE49-F238E27FC236}">
                  <a16:creationId xmlns:a16="http://schemas.microsoft.com/office/drawing/2014/main" id="{35F2692D-72CE-4279-A0B1-0CEC8737E076}"/>
                </a:ext>
              </a:extLst>
            </p:cNvPr>
            <p:cNvPicPr>
              <a:picLocks noChangeAspect="1"/>
            </p:cNvPicPr>
            <p:nvPr/>
          </p:nvPicPr>
          <p:blipFill>
            <a:blip r:embed="rId4" cstate="screen"/>
            <a:stretch>
              <a:fillRect/>
            </a:stretch>
          </p:blipFill>
          <p:spPr>
            <a:xfrm rot="5400000">
              <a:off x="372533" y="0"/>
              <a:ext cx="914400" cy="914400"/>
            </a:xfrm>
            <a:prstGeom prst="rect">
              <a:avLst/>
            </a:prstGeom>
          </p:spPr>
        </p:pic>
      </p:grpSp>
      <p:grpSp>
        <p:nvGrpSpPr>
          <p:cNvPr id="11" name="Group 10">
            <a:extLst>
              <a:ext uri="{FF2B5EF4-FFF2-40B4-BE49-F238E27FC236}">
                <a16:creationId xmlns:a16="http://schemas.microsoft.com/office/drawing/2014/main" id="{372F4A63-DC0B-B741-14B5-1946D86F6D58}"/>
              </a:ext>
            </a:extLst>
          </p:cNvPr>
          <p:cNvGrpSpPr/>
          <p:nvPr/>
        </p:nvGrpSpPr>
        <p:grpSpPr>
          <a:xfrm>
            <a:off x="1896521" y="962522"/>
            <a:ext cx="5350958" cy="2819400"/>
            <a:chOff x="1191672" y="962522"/>
            <a:chExt cx="5350958" cy="2819400"/>
          </a:xfrm>
        </p:grpSpPr>
        <p:pic>
          <p:nvPicPr>
            <p:cNvPr id="4" name="Graphic 3" descr="Muscular arm with solid fill">
              <a:extLst>
                <a:ext uri="{FF2B5EF4-FFF2-40B4-BE49-F238E27FC236}">
                  <a16:creationId xmlns:a16="http://schemas.microsoft.com/office/drawing/2014/main" id="{5BD733E8-7618-885A-6BDA-7592FCA7D2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23230" y="962522"/>
              <a:ext cx="2819400" cy="2819400"/>
            </a:xfrm>
            <a:prstGeom prst="rect">
              <a:avLst/>
            </a:prstGeom>
          </p:spPr>
        </p:pic>
        <p:pic>
          <p:nvPicPr>
            <p:cNvPr id="10" name="Graphic 9" descr="Muscular arm with solid fill">
              <a:extLst>
                <a:ext uri="{FF2B5EF4-FFF2-40B4-BE49-F238E27FC236}">
                  <a16:creationId xmlns:a16="http://schemas.microsoft.com/office/drawing/2014/main" id="{B7D165FF-8AF0-3306-07FF-5C66E4DA00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191672" y="962522"/>
              <a:ext cx="2819400" cy="28194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36C1B5-DDC1-2DFB-F1DC-BC088E2FBDCB}"/>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4F94F3F5-7BD2-4FB7-B68A-8F6A3FAD7DED}"/>
              </a:ext>
            </a:extLst>
          </p:cNvPr>
          <p:cNvSpPr/>
          <p:nvPr/>
        </p:nvSpPr>
        <p:spPr>
          <a:xfrm>
            <a:off x="161637" y="151420"/>
            <a:ext cx="8820726" cy="2076400"/>
          </a:xfrm>
          <a:prstGeom prst="wedgeEllipseCallout">
            <a:avLst>
              <a:gd name="adj1" fmla="val -46509"/>
              <a:gd name="adj2" fmla="val 81065"/>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1200" cap="none" spc="0" normalizeH="0" baseline="0" noProof="0" dirty="0">
                <a:ln>
                  <a:solidFill>
                    <a:prstClr val="white"/>
                  </a:solidFill>
                </a:ln>
                <a:solidFill>
                  <a:prstClr val="white"/>
                </a:solidFill>
                <a:effectLst/>
                <a:uLnTx/>
                <a:uFillTx/>
                <a:latin typeface="Century Gothic"/>
                <a:ea typeface="+mn-ea"/>
                <a:cs typeface="Century Gothic"/>
              </a:rPr>
              <a:t>As we gather today….</a:t>
            </a:r>
            <a:endParaRPr kumimoji="0" lang="en-US" sz="4000" b="1" i="0" u="none" strike="noStrike" kern="1200" cap="none" spc="0" normalizeH="0" baseline="0" noProof="0" dirty="0">
              <a:ln>
                <a:solidFill>
                  <a:prstClr val="white"/>
                </a:solidFill>
              </a:ln>
              <a:solidFill>
                <a:prstClr val="white"/>
              </a:solidFill>
              <a:effectLst/>
              <a:uLnTx/>
              <a:uFillTx/>
              <a:latin typeface="Century Gothic"/>
              <a:ea typeface="+mn-ea"/>
              <a:cs typeface="Century Gothic"/>
            </a:endParaRPr>
          </a:p>
        </p:txBody>
      </p:sp>
      <p:sp>
        <p:nvSpPr>
          <p:cNvPr id="3" name="Oval Callout 2">
            <a:extLst>
              <a:ext uri="{FF2B5EF4-FFF2-40B4-BE49-F238E27FC236}">
                <a16:creationId xmlns:a16="http://schemas.microsoft.com/office/drawing/2014/main" id="{B7CC17E9-8640-4337-A3D8-DDEF1C48F5D7}"/>
              </a:ext>
            </a:extLst>
          </p:cNvPr>
          <p:cNvSpPr/>
          <p:nvPr/>
        </p:nvSpPr>
        <p:spPr>
          <a:xfrm>
            <a:off x="872653" y="2723927"/>
            <a:ext cx="8049661" cy="1511747"/>
          </a:xfrm>
          <a:prstGeom prst="wedgeEllipseCallout">
            <a:avLst>
              <a:gd name="adj1" fmla="val 11735"/>
              <a:gd name="adj2" fmla="val 7684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s-IS" sz="3200" b="1" i="0" u="none" strike="noStrike" kern="1200" cap="none" spc="0" normalizeH="0" baseline="0" noProof="0" dirty="0">
                <a:ln>
                  <a:solidFill>
                    <a:prstClr val="white"/>
                  </a:solidFill>
                </a:ln>
                <a:solidFill>
                  <a:prstClr val="white"/>
                </a:solidFill>
                <a:effectLst/>
                <a:uLnTx/>
                <a:uFillTx/>
                <a:latin typeface="Century Gothic"/>
                <a:ea typeface="+mn-ea"/>
                <a:cs typeface="Century Gothic"/>
              </a:rPr>
              <a:t>....may we learn from each other and hear from God.</a:t>
            </a:r>
            <a:endParaRPr kumimoji="0" lang="en-US" sz="3200" b="1" i="0" u="none" strike="noStrike" kern="1200" cap="none" spc="0" normalizeH="0" baseline="0" noProof="0" dirty="0">
              <a:ln>
                <a:solidFill>
                  <a:prstClr val="white"/>
                </a:solidFill>
              </a:ln>
              <a:solidFill>
                <a:prstClr val="white"/>
              </a:solidFill>
              <a:effectLst/>
              <a:uLnTx/>
              <a:uFillTx/>
              <a:latin typeface="Century Gothic"/>
              <a:ea typeface="+mn-ea"/>
              <a:cs typeface="Century Gothic"/>
            </a:endParaRPr>
          </a:p>
        </p:txBody>
      </p:sp>
      <p:grpSp>
        <p:nvGrpSpPr>
          <p:cNvPr id="4100" name="Group 18">
            <a:extLst>
              <a:ext uri="{FF2B5EF4-FFF2-40B4-BE49-F238E27FC236}">
                <a16:creationId xmlns:a16="http://schemas.microsoft.com/office/drawing/2014/main" id="{44EAC410-A843-4E5C-8F61-E58550B11573}"/>
              </a:ext>
            </a:extLst>
          </p:cNvPr>
          <p:cNvGrpSpPr>
            <a:grpSpLocks/>
          </p:cNvGrpSpPr>
          <p:nvPr/>
        </p:nvGrpSpPr>
        <p:grpSpPr bwMode="auto">
          <a:xfrm>
            <a:off x="1187450" y="4233863"/>
            <a:ext cx="5480050" cy="2976562"/>
            <a:chOff x="35496" y="4566894"/>
            <a:chExt cx="4932505" cy="2678530"/>
          </a:xfrm>
        </p:grpSpPr>
        <p:pic>
          <p:nvPicPr>
            <p:cNvPr id="4115" name="Graphic 7" descr="Children with solid fill">
              <a:extLst>
                <a:ext uri="{FF2B5EF4-FFF2-40B4-BE49-F238E27FC236}">
                  <a16:creationId xmlns:a16="http://schemas.microsoft.com/office/drawing/2014/main" id="{6597C585-E238-4133-8D39-7792B87025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496" y="4581179"/>
              <a:ext cx="2664868" cy="2664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Graphic 11" descr="Children with solid fill">
              <a:extLst>
                <a:ext uri="{FF2B5EF4-FFF2-40B4-BE49-F238E27FC236}">
                  <a16:creationId xmlns:a16="http://schemas.microsoft.com/office/drawing/2014/main" id="{45F3F61A-810F-4F87-95F5-E1CD07C54DF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03134" y="4566894"/>
              <a:ext cx="2664867" cy="2664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1" name="Graphic 20" descr="Woman with solid fill">
            <a:extLst>
              <a:ext uri="{FF2B5EF4-FFF2-40B4-BE49-F238E27FC236}">
                <a16:creationId xmlns:a16="http://schemas.microsoft.com/office/drawing/2014/main" id="{5AF14051-3B87-41A4-B549-3896057D387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0975" y="4287838"/>
            <a:ext cx="2236788"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Graphic 22" descr="Man with solid fill">
            <a:extLst>
              <a:ext uri="{FF2B5EF4-FFF2-40B4-BE49-F238E27FC236}">
                <a16:creationId xmlns:a16="http://schemas.microsoft.com/office/drawing/2014/main" id="{639FE6E3-63BF-4767-B5D2-A1A60DBB211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40425" y="4260850"/>
            <a:ext cx="22320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Graphic 23" descr="Woman with solid fill">
            <a:extLst>
              <a:ext uri="{FF2B5EF4-FFF2-40B4-BE49-F238E27FC236}">
                <a16:creationId xmlns:a16="http://schemas.microsoft.com/office/drawing/2014/main" id="{14084926-5C0F-41B0-9721-F1BE50296B4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56438" y="4249738"/>
            <a:ext cx="2236787"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Graphic 24" descr="Heart with solid fill">
            <a:extLst>
              <a:ext uri="{FF2B5EF4-FFF2-40B4-BE49-F238E27FC236}">
                <a16:creationId xmlns:a16="http://schemas.microsoft.com/office/drawing/2014/main" id="{53BD2803-95A5-4EBF-9F41-E6E20AA6618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5650" y="4875213"/>
            <a:ext cx="3968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Graphic 25" descr="Heart with solid fill">
            <a:extLst>
              <a:ext uri="{FF2B5EF4-FFF2-40B4-BE49-F238E27FC236}">
                <a16:creationId xmlns:a16="http://schemas.microsoft.com/office/drawing/2014/main" id="{5F8843C2-F65E-4994-A34D-775EBF07B41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27850" y="4829175"/>
            <a:ext cx="39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Graphic 26" descr="Heart with solid fill">
            <a:extLst>
              <a:ext uri="{FF2B5EF4-FFF2-40B4-BE49-F238E27FC236}">
                <a16:creationId xmlns:a16="http://schemas.microsoft.com/office/drawing/2014/main" id="{C4C9D33B-9FC1-43B8-BF58-132F3C9A119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80363" y="4819650"/>
            <a:ext cx="39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Graphic 27" descr="Heart with solid fill">
            <a:extLst>
              <a:ext uri="{FF2B5EF4-FFF2-40B4-BE49-F238E27FC236}">
                <a16:creationId xmlns:a16="http://schemas.microsoft.com/office/drawing/2014/main" id="{82A12123-1A71-4796-A81F-062176994F1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43063" y="5453063"/>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Graphic 28" descr="Heart with solid fill">
            <a:extLst>
              <a:ext uri="{FF2B5EF4-FFF2-40B4-BE49-F238E27FC236}">
                <a16:creationId xmlns:a16="http://schemas.microsoft.com/office/drawing/2014/main" id="{AC0C5C35-8D63-46D0-B4A5-2B4882321CA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44725" y="5453063"/>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Graphic 29" descr="Heart with solid fill">
            <a:extLst>
              <a:ext uri="{FF2B5EF4-FFF2-40B4-BE49-F238E27FC236}">
                <a16:creationId xmlns:a16="http://schemas.microsoft.com/office/drawing/2014/main" id="{85717929-D4E9-472D-B43A-BC5E7F50DC8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84488" y="5449888"/>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Graphic 30" descr="Heart with solid fill">
            <a:extLst>
              <a:ext uri="{FF2B5EF4-FFF2-40B4-BE49-F238E27FC236}">
                <a16:creationId xmlns:a16="http://schemas.microsoft.com/office/drawing/2014/main" id="{A90FC9BA-58E9-422E-BC83-C267D8F8085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86150" y="5445125"/>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Graphic 31" descr="Heart with solid fill">
            <a:extLst>
              <a:ext uri="{FF2B5EF4-FFF2-40B4-BE49-F238E27FC236}">
                <a16:creationId xmlns:a16="http://schemas.microsoft.com/office/drawing/2014/main" id="{75515677-1BA1-4691-924F-E1485E693DC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62425" y="5453063"/>
            <a:ext cx="366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Graphic 32" descr="Heart with solid fill">
            <a:extLst>
              <a:ext uri="{FF2B5EF4-FFF2-40B4-BE49-F238E27FC236}">
                <a16:creationId xmlns:a16="http://schemas.microsoft.com/office/drawing/2014/main" id="{548D9791-65E7-4BC2-B26E-7C6B0D26D6C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81550" y="5453063"/>
            <a:ext cx="366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Graphic 33" descr="Heart with solid fill">
            <a:extLst>
              <a:ext uri="{FF2B5EF4-FFF2-40B4-BE49-F238E27FC236}">
                <a16:creationId xmlns:a16="http://schemas.microsoft.com/office/drawing/2014/main" id="{3C958755-9BC1-4757-9B97-E7F11DC2113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02263" y="5418138"/>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Graphic 34" descr="Heart with solid fill">
            <a:extLst>
              <a:ext uri="{FF2B5EF4-FFF2-40B4-BE49-F238E27FC236}">
                <a16:creationId xmlns:a16="http://schemas.microsoft.com/office/drawing/2014/main" id="{6F81E456-15F7-4F6E-B465-481603DB15D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02338" y="5445125"/>
            <a:ext cx="3667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rock, rocky&#10;&#10;Description automatically generated">
            <a:extLst>
              <a:ext uri="{FF2B5EF4-FFF2-40B4-BE49-F238E27FC236}">
                <a16:creationId xmlns:a16="http://schemas.microsoft.com/office/drawing/2014/main" id="{59D895B6-BCFE-4879-B17D-0C35C463AB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3" name="TextBox 2">
            <a:extLst>
              <a:ext uri="{FF2B5EF4-FFF2-40B4-BE49-F238E27FC236}">
                <a16:creationId xmlns:a16="http://schemas.microsoft.com/office/drawing/2014/main" id="{73B2520A-A762-49A6-AAA0-71A3647FA074}"/>
              </a:ext>
            </a:extLst>
          </p:cNvPr>
          <p:cNvSpPr txBox="1">
            <a:spLocks noChangeArrowheads="1"/>
          </p:cNvSpPr>
          <p:nvPr/>
        </p:nvSpPr>
        <p:spPr bwMode="auto">
          <a:xfrm>
            <a:off x="0" y="665721"/>
            <a:ext cx="91249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000" b="1" dirty="0">
                <a:solidFill>
                  <a:srgbClr val="FFFFFF"/>
                </a:solidFill>
                <a:latin typeface="Century Gothic" panose="020B0502020202020204" pitchFamily="34" charset="0"/>
              </a:rPr>
              <a:t>What can we remember?</a:t>
            </a:r>
          </a:p>
        </p:txBody>
      </p:sp>
      <p:sp>
        <p:nvSpPr>
          <p:cNvPr id="4" name="TextBox 1">
            <a:extLst>
              <a:ext uri="{FF2B5EF4-FFF2-40B4-BE49-F238E27FC236}">
                <a16:creationId xmlns:a16="http://schemas.microsoft.com/office/drawing/2014/main" id="{21E6327F-981D-4B93-8CEA-5C940CD624D1}"/>
              </a:ext>
            </a:extLst>
          </p:cNvPr>
          <p:cNvSpPr txBox="1">
            <a:spLocks noChangeArrowheads="1"/>
          </p:cNvSpPr>
          <p:nvPr/>
        </p:nvSpPr>
        <p:spPr bwMode="auto">
          <a:xfrm>
            <a:off x="-509588" y="50800"/>
            <a:ext cx="33385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ea typeface="MS PGothic" panose="020B0600070205080204" pitchFamily="34" charset="-128"/>
              </a:rPr>
              <a:t>Picture copyright-free from </a:t>
            </a:r>
            <a:r>
              <a:rPr lang="en-GB" altLang="en-US" sz="1100" i="1" dirty="0" err="1">
                <a:solidFill>
                  <a:srgbClr val="FFFFFF"/>
                </a:solidFill>
                <a:latin typeface="Century Gothic" panose="020B0502020202020204" pitchFamily="34" charset="0"/>
                <a:ea typeface="MS PGothic" panose="020B0600070205080204" pitchFamily="34" charset="-128"/>
              </a:rPr>
              <a:t>pixabay</a:t>
            </a:r>
            <a:endParaRPr lang="en-GB" altLang="en-US" sz="1100" i="1" dirty="0">
              <a:solidFill>
                <a:srgbClr val="FFFFFF"/>
              </a:solidFill>
              <a:latin typeface="Century Gothic" panose="020B0502020202020204" pitchFamily="34" charset="0"/>
              <a:ea typeface="MS PGothic" panose="020B0600070205080204" pitchFamily="34" charset="-128"/>
            </a:endParaRPr>
          </a:p>
        </p:txBody>
      </p:sp>
    </p:spTree>
    <p:extLst>
      <p:ext uri="{BB962C8B-B14F-4D97-AF65-F5344CB8AC3E}">
        <p14:creationId xmlns:p14="http://schemas.microsoft.com/office/powerpoint/2010/main" val="287557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ainbow cake with a candle&#10;&#10;Description automatically generated">
            <a:extLst>
              <a:ext uri="{FF2B5EF4-FFF2-40B4-BE49-F238E27FC236}">
                <a16:creationId xmlns:a16="http://schemas.microsoft.com/office/drawing/2014/main" id="{8FC3261C-5880-4045-BEFA-4FB04A33172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382190"/>
            <a:ext cx="9144000" cy="6093619"/>
          </a:xfrm>
          <a:prstGeom prst="rect">
            <a:avLst/>
          </a:prstGeom>
        </p:spPr>
      </p:pic>
    </p:spTree>
    <p:extLst>
      <p:ext uri="{BB962C8B-B14F-4D97-AF65-F5344CB8AC3E}">
        <p14:creationId xmlns:p14="http://schemas.microsoft.com/office/powerpoint/2010/main" val="71611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hocolate egg shaped candy&#10;&#10;Description automatically generated">
            <a:extLst>
              <a:ext uri="{FF2B5EF4-FFF2-40B4-BE49-F238E27FC236}">
                <a16:creationId xmlns:a16="http://schemas.microsoft.com/office/drawing/2014/main" id="{BB6E63D2-6071-823B-3ABA-25CE8F1A2CE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6204" y="252249"/>
            <a:ext cx="2411181" cy="3618185"/>
          </a:xfrm>
          <a:prstGeom prst="rect">
            <a:avLst/>
          </a:prstGeom>
          <a:ln>
            <a:solidFill>
              <a:schemeClr val="tx1"/>
            </a:solidFill>
          </a:ln>
        </p:spPr>
      </p:pic>
      <p:pic>
        <p:nvPicPr>
          <p:cNvPr id="4" name="Picture 3" descr="A person in a garment&#10;&#10;Description automatically generated">
            <a:extLst>
              <a:ext uri="{FF2B5EF4-FFF2-40B4-BE49-F238E27FC236}">
                <a16:creationId xmlns:a16="http://schemas.microsoft.com/office/drawing/2014/main" id="{0D097BCD-AFA6-1CD9-8668-8E61092684D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85290" y="252249"/>
            <a:ext cx="4342506" cy="2893873"/>
          </a:xfrm>
          <a:prstGeom prst="rect">
            <a:avLst/>
          </a:prstGeom>
          <a:ln>
            <a:solidFill>
              <a:schemeClr val="tx1"/>
            </a:solidFill>
          </a:ln>
        </p:spPr>
      </p:pic>
      <p:pic>
        <p:nvPicPr>
          <p:cNvPr id="5" name="Picture 4" descr="A plate of food on a table&#10;&#10;Description automatically generated">
            <a:extLst>
              <a:ext uri="{FF2B5EF4-FFF2-40B4-BE49-F238E27FC236}">
                <a16:creationId xmlns:a16="http://schemas.microsoft.com/office/drawing/2014/main" id="{38E50C31-5812-9955-E8B1-401C6F7C5B3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16204" y="4122682"/>
            <a:ext cx="4498426" cy="2530365"/>
          </a:xfrm>
          <a:prstGeom prst="rect">
            <a:avLst/>
          </a:prstGeom>
          <a:ln>
            <a:solidFill>
              <a:schemeClr val="tx1"/>
            </a:solidFill>
          </a:ln>
        </p:spPr>
      </p:pic>
      <p:pic>
        <p:nvPicPr>
          <p:cNvPr id="12" name="Picture 11" descr="A moon in the sky&#10;&#10;Description automatically generated">
            <a:extLst>
              <a:ext uri="{FF2B5EF4-FFF2-40B4-BE49-F238E27FC236}">
                <a16:creationId xmlns:a16="http://schemas.microsoft.com/office/drawing/2014/main" id="{8EE6C5CE-EF1B-1893-8530-C5FCAF834ECC}"/>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t="32529" b="33103"/>
          <a:stretch/>
        </p:blipFill>
        <p:spPr>
          <a:xfrm>
            <a:off x="3007065" y="2250527"/>
            <a:ext cx="4570214" cy="2356946"/>
          </a:xfrm>
          <a:prstGeom prst="rect">
            <a:avLst/>
          </a:prstGeom>
          <a:ln>
            <a:solidFill>
              <a:schemeClr val="tx1"/>
            </a:solidFill>
          </a:ln>
        </p:spPr>
      </p:pic>
      <p:pic>
        <p:nvPicPr>
          <p:cNvPr id="10" name="Picture 9" descr="A row of red candles with flame&#10;&#10;Description automatically generated">
            <a:extLst>
              <a:ext uri="{FF2B5EF4-FFF2-40B4-BE49-F238E27FC236}">
                <a16:creationId xmlns:a16="http://schemas.microsoft.com/office/drawing/2014/main" id="{E3462920-6D8D-E272-DB2B-30FD26FA54FD}"/>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t="21591" r="32069"/>
          <a:stretch/>
        </p:blipFill>
        <p:spPr>
          <a:xfrm flipH="1">
            <a:off x="5769714" y="4420651"/>
            <a:ext cx="3113690" cy="2257474"/>
          </a:xfrm>
          <a:prstGeom prst="rect">
            <a:avLst/>
          </a:prstGeom>
          <a:ln>
            <a:solidFill>
              <a:schemeClr val="tx1"/>
            </a:solidFill>
          </a:ln>
        </p:spPr>
      </p:pic>
    </p:spTree>
    <p:extLst>
      <p:ext uri="{BB962C8B-B14F-4D97-AF65-F5344CB8AC3E}">
        <p14:creationId xmlns:p14="http://schemas.microsoft.com/office/powerpoint/2010/main" val="113398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in a classroom&#10;&#10;Description automatically generated">
            <a:extLst>
              <a:ext uri="{FF2B5EF4-FFF2-40B4-BE49-F238E27FC236}">
                <a16:creationId xmlns:a16="http://schemas.microsoft.com/office/drawing/2014/main" id="{C2BA377F-4B10-D68C-5B87-E87A324308A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396478"/>
            <a:ext cx="9144000" cy="6065044"/>
          </a:xfrm>
          <a:prstGeom prst="rect">
            <a:avLst/>
          </a:prstGeom>
          <a:ln>
            <a:solidFill>
              <a:schemeClr val="tx1"/>
            </a:solidFill>
          </a:ln>
        </p:spPr>
      </p:pic>
    </p:spTree>
    <p:extLst>
      <p:ext uri="{BB962C8B-B14F-4D97-AF65-F5344CB8AC3E}">
        <p14:creationId xmlns:p14="http://schemas.microsoft.com/office/powerpoint/2010/main" val="88493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78217DC-B5E0-FC19-6AFE-9A47FE34CAA3}"/>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0" y="3383316"/>
            <a:ext cx="4264446" cy="3198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C8B863C8-B6BB-19B7-FC46-01F44BABFD8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4037" y="3709822"/>
            <a:ext cx="3543899" cy="2658078"/>
          </a:xfrm>
          <a:prstGeom prst="rect">
            <a:avLst/>
          </a:prstGeom>
          <a:noFill/>
          <a:ln w="9525">
            <a:solidFill>
              <a:schemeClr val="tx1"/>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A person holding a tray&#10;&#10;Description automatically generated">
            <a:extLst>
              <a:ext uri="{FF2B5EF4-FFF2-40B4-BE49-F238E27FC236}">
                <a16:creationId xmlns:a16="http://schemas.microsoft.com/office/drawing/2014/main" id="{1500B13F-0478-BF77-454E-EF5E67AF360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12961" y="152395"/>
            <a:ext cx="2894947" cy="3859929"/>
          </a:xfrm>
          <a:prstGeom prst="rect">
            <a:avLst/>
          </a:prstGeom>
          <a:ln>
            <a:solidFill>
              <a:schemeClr val="tx1"/>
            </a:solidFill>
          </a:ln>
        </p:spPr>
      </p:pic>
      <p:pic>
        <p:nvPicPr>
          <p:cNvPr id="6" name="Picture 2">
            <a:extLst>
              <a:ext uri="{FF2B5EF4-FFF2-40B4-BE49-F238E27FC236}">
                <a16:creationId xmlns:a16="http://schemas.microsoft.com/office/drawing/2014/main" id="{621A2C50-EAFA-D037-33DB-DFE7F360A517}"/>
              </a:ext>
            </a:extLst>
          </p:cNvPr>
          <p:cNvPicPr>
            <a:picLocks noChangeAspect="1"/>
          </p:cNvPicPr>
          <p:nvPr/>
        </p:nvPicPr>
        <p:blipFill>
          <a:blip r:embed="rId6"/>
          <a:stretch>
            <a:fillRect/>
          </a:stretch>
        </p:blipFill>
        <p:spPr>
          <a:xfrm>
            <a:off x="3909847" y="239440"/>
            <a:ext cx="3878317" cy="2908738"/>
          </a:xfrm>
          <a:prstGeom prst="rect">
            <a:avLst/>
          </a:prstGeom>
          <a:ln>
            <a:solidFill>
              <a:schemeClr val="tx1"/>
            </a:solidFill>
          </a:ln>
        </p:spPr>
      </p:pic>
      <p:sp>
        <p:nvSpPr>
          <p:cNvPr id="7" name="Rectangle 6">
            <a:extLst>
              <a:ext uri="{FF2B5EF4-FFF2-40B4-BE49-F238E27FC236}">
                <a16:creationId xmlns:a16="http://schemas.microsoft.com/office/drawing/2014/main" id="{4791AB05-4285-C6D0-66D4-29D219C905A4}"/>
              </a:ext>
            </a:extLst>
          </p:cNvPr>
          <p:cNvSpPr/>
          <p:nvPr/>
        </p:nvSpPr>
        <p:spPr>
          <a:xfrm>
            <a:off x="1" y="2921169"/>
            <a:ext cx="9143999" cy="1015663"/>
          </a:xfrm>
          <a:prstGeom prst="rect">
            <a:avLst/>
          </a:prstGeom>
          <a:solidFill>
            <a:sysClr val="windowText" lastClr="000000">
              <a:alpha val="49000"/>
            </a:sys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6000" b="1" kern="0" spc="5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Century Gothic" panose="020B0502020202020204" pitchFamily="34" charset="0"/>
              </a:rPr>
              <a:t>‘Remember that….’</a:t>
            </a:r>
            <a:endParaRPr kumimoji="0" lang="en-GB" sz="4000" b="1" i="1" u="none" strike="noStrike" kern="0" cap="none" spc="50" normalizeH="0" baseline="0" noProof="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uLnTx/>
              <a:uFillTx/>
              <a:latin typeface="Century Gothic" panose="020B0502020202020204" pitchFamily="34" charset="0"/>
            </a:endParaRPr>
          </a:p>
        </p:txBody>
      </p:sp>
    </p:spTree>
    <p:extLst>
      <p:ext uri="{BB962C8B-B14F-4D97-AF65-F5344CB8AC3E}">
        <p14:creationId xmlns:p14="http://schemas.microsoft.com/office/powerpoint/2010/main" val="75380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6CD1FD6-F373-F206-E727-1FF0BA3AAC57}"/>
              </a:ext>
            </a:extLst>
          </p:cNvPr>
          <p:cNvPicPr>
            <a:picLocks noChangeAspect="1"/>
          </p:cNvPicPr>
          <p:nvPr/>
        </p:nvPicPr>
        <p:blipFill>
          <a:blip r:embed="rId3"/>
          <a:stretch>
            <a:fillRect/>
          </a:stretch>
        </p:blipFill>
        <p:spPr>
          <a:xfrm>
            <a:off x="212835" y="189187"/>
            <a:ext cx="4887311" cy="3665483"/>
          </a:xfrm>
          <a:prstGeom prst="rect">
            <a:avLst/>
          </a:prstGeom>
          <a:ln>
            <a:solidFill>
              <a:schemeClr val="tx1"/>
            </a:solidFill>
          </a:ln>
        </p:spPr>
      </p:pic>
      <p:pic>
        <p:nvPicPr>
          <p:cNvPr id="4" name="Picture 2">
            <a:extLst>
              <a:ext uri="{FF2B5EF4-FFF2-40B4-BE49-F238E27FC236}">
                <a16:creationId xmlns:a16="http://schemas.microsoft.com/office/drawing/2014/main" id="{F7080379-2228-5C75-46B0-1FDE103FDA13}"/>
              </a:ext>
            </a:extLst>
          </p:cNvPr>
          <p:cNvPicPr>
            <a:picLocks noChangeAspect="1"/>
          </p:cNvPicPr>
          <p:nvPr/>
        </p:nvPicPr>
        <p:blipFill rotWithShape="1">
          <a:blip r:embed="rId4"/>
          <a:srcRect l="-2009" t="562" r="2009" b="-562"/>
          <a:stretch/>
        </p:blipFill>
        <p:spPr>
          <a:xfrm>
            <a:off x="3607238" y="952530"/>
            <a:ext cx="5245100" cy="3933825"/>
          </a:xfrm>
          <a:prstGeom prst="cloudCallout">
            <a:avLst>
              <a:gd name="adj1" fmla="val 50403"/>
              <a:gd name="adj2" fmla="val -46150"/>
            </a:avLst>
          </a:prstGeom>
          <a:ln w="28575">
            <a:solidFill>
              <a:schemeClr val="tx1"/>
            </a:solidFill>
          </a:ln>
          <a:effectLst/>
        </p:spPr>
      </p:pic>
      <p:sp>
        <p:nvSpPr>
          <p:cNvPr id="3" name="Rectangle: Rounded Corners 2">
            <a:extLst>
              <a:ext uri="{FF2B5EF4-FFF2-40B4-BE49-F238E27FC236}">
                <a16:creationId xmlns:a16="http://schemas.microsoft.com/office/drawing/2014/main" id="{84D1BD67-421A-90A0-8CEE-D093B807EA33}"/>
              </a:ext>
            </a:extLst>
          </p:cNvPr>
          <p:cNvSpPr/>
          <p:nvPr/>
        </p:nvSpPr>
        <p:spPr>
          <a:xfrm>
            <a:off x="490889" y="4989786"/>
            <a:ext cx="8162223" cy="1661978"/>
          </a:xfrm>
          <a:prstGeom prst="roundRect">
            <a:avLst/>
          </a:prstGeom>
          <a:solidFill>
            <a:schemeClr val="tx1">
              <a:alpha val="81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Century Gothic" panose="020B0502020202020204" pitchFamily="34" charset="0"/>
              </a:rPr>
              <a:t>‘Remember that you were slaves in Egypt.’                           </a:t>
            </a:r>
            <a:r>
              <a:rPr lang="en-GB" b="1" i="1" dirty="0">
                <a:solidFill>
                  <a:schemeClr val="bg1"/>
                </a:solidFill>
                <a:latin typeface="Century Gothic" panose="020B0502020202020204" pitchFamily="34" charset="0"/>
              </a:rPr>
              <a:t>Deuteronomy 15:15</a:t>
            </a:r>
            <a:endParaRPr lang="en-GB" sz="4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4987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4D1BD67-421A-90A0-8CEE-D093B807EA33}"/>
              </a:ext>
            </a:extLst>
          </p:cNvPr>
          <p:cNvSpPr/>
          <p:nvPr/>
        </p:nvSpPr>
        <p:spPr>
          <a:xfrm>
            <a:off x="490889" y="5013434"/>
            <a:ext cx="8162223" cy="1638330"/>
          </a:xfrm>
          <a:prstGeom prst="roundRect">
            <a:avLst/>
          </a:prstGeom>
          <a:solidFill>
            <a:schemeClr val="tx1">
              <a:alpha val="81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Century Gothic" panose="020B0502020202020204" pitchFamily="34" charset="0"/>
              </a:rPr>
              <a:t>‘Remember that the Lord your God saved you.’                        </a:t>
            </a:r>
            <a:r>
              <a:rPr lang="en-GB" b="1" i="1" dirty="0">
                <a:solidFill>
                  <a:schemeClr val="bg1"/>
                </a:solidFill>
                <a:latin typeface="Century Gothic" panose="020B0502020202020204" pitchFamily="34" charset="0"/>
              </a:rPr>
              <a:t>Deuteronomy 15:15</a:t>
            </a:r>
            <a:endParaRPr lang="en-GB" sz="4000" b="1" dirty="0">
              <a:solidFill>
                <a:schemeClr val="bg1"/>
              </a:solidFill>
              <a:latin typeface="Century Gothic" panose="020B0502020202020204" pitchFamily="34" charset="0"/>
            </a:endParaRPr>
          </a:p>
        </p:txBody>
      </p:sp>
      <p:pic>
        <p:nvPicPr>
          <p:cNvPr id="5" name="Picture 2">
            <a:extLst>
              <a:ext uri="{FF2B5EF4-FFF2-40B4-BE49-F238E27FC236}">
                <a16:creationId xmlns:a16="http://schemas.microsoft.com/office/drawing/2014/main" id="{AA61D8B3-ECEF-E450-5EDE-1C25F3A01327}"/>
              </a:ext>
            </a:extLst>
          </p:cNvPr>
          <p:cNvPicPr>
            <a:picLocks noChangeAspect="1"/>
          </p:cNvPicPr>
          <p:nvPr/>
        </p:nvPicPr>
        <p:blipFill>
          <a:blip r:embed="rId3"/>
          <a:stretch>
            <a:fillRect/>
          </a:stretch>
        </p:blipFill>
        <p:spPr>
          <a:xfrm>
            <a:off x="1540954" y="246148"/>
            <a:ext cx="6062092" cy="4546569"/>
          </a:xfrm>
          <a:prstGeom prst="rect">
            <a:avLst/>
          </a:prstGeom>
          <a:ln>
            <a:solidFill>
              <a:schemeClr val="tx1"/>
            </a:solidFill>
          </a:ln>
        </p:spPr>
      </p:pic>
    </p:spTree>
    <p:extLst>
      <p:ext uri="{BB962C8B-B14F-4D97-AF65-F5344CB8AC3E}">
        <p14:creationId xmlns:p14="http://schemas.microsoft.com/office/powerpoint/2010/main" val="118056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0</TotalTime>
  <Words>983</Words>
  <Application>Microsoft Office PowerPoint</Application>
  <PresentationFormat>On-screen Show (4:3)</PresentationFormat>
  <Paragraphs>81</Paragraphs>
  <Slides>18</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Avenir Next LT Pro</vt:lpstr>
      <vt:lpstr>Calibri</vt:lpstr>
      <vt:lpstr>Cambria</vt:lpstr>
      <vt:lpstr>Century Gothic</vt:lpstr>
      <vt:lpstr>Symbol</vt:lpstr>
      <vt:lpstr>system-ui</vt:lpstr>
      <vt:lpstr> Black </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Boxer</dc:creator>
  <cp:lastModifiedBy>Jane Whittington</cp:lastModifiedBy>
  <cp:revision>99</cp:revision>
  <dcterms:created xsi:type="dcterms:W3CDTF">2018-11-27T23:30:45Z</dcterms:created>
  <dcterms:modified xsi:type="dcterms:W3CDTF">2023-10-16T08:18:25Z</dcterms:modified>
</cp:coreProperties>
</file>