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432" r:id="rId3"/>
    <p:sldId id="504" r:id="rId4"/>
    <p:sldId id="272" r:id="rId5"/>
    <p:sldId id="435" r:id="rId6"/>
    <p:sldId id="434" r:id="rId7"/>
    <p:sldId id="503" r:id="rId8"/>
    <p:sldId id="256" r:id="rId9"/>
    <p:sldId id="508" r:id="rId10"/>
    <p:sldId id="507" r:id="rId11"/>
    <p:sldId id="510" r:id="rId12"/>
    <p:sldId id="258" r:id="rId13"/>
    <p:sldId id="509" r:id="rId14"/>
    <p:sldId id="268" r:id="rId15"/>
    <p:sldId id="431" r:id="rId16"/>
    <p:sldId id="443" r:id="rId17"/>
    <p:sldId id="50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66105" autoAdjust="0"/>
  </p:normalViewPr>
  <p:slideViewPr>
    <p:cSldViewPr snapToGrid="0" snapToObjects="1">
      <p:cViewPr varScale="1">
        <p:scale>
          <a:sx n="97" d="100"/>
          <a:sy n="97" d="100"/>
        </p:scale>
        <p:origin x="860" y="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E2DC4-C705-48E0-953F-255751565607}" type="datetimeFigureOut">
              <a:rPr lang="en-GB" smtClean="0"/>
              <a:t>18/03/2024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4A3D8-BB29-439B-A518-F85617E3D510}" type="slidenum">
              <a:rPr lang="en-GB" smtClean="0"/>
              <a:t>‹#›</a:t>
            </a:fld>
            <a:endParaRPr lang="en-GB"/>
          </a:p>
        </p:txBody>
      </p:sp>
    </p:spTree>
    <p:extLst>
      <p:ext uri="{BB962C8B-B14F-4D97-AF65-F5344CB8AC3E}">
        <p14:creationId xmlns:p14="http://schemas.microsoft.com/office/powerpoint/2010/main" val="35151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Gathering words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altLang="en-US" sz="1800" b="1" dirty="0">
                <a:solidFill>
                  <a:srgbClr val="FFFFFF"/>
                </a:solidFill>
                <a:latin typeface="Century Gothic" panose="020B0502020202020204" pitchFamily="34" charset="0"/>
              </a:rPr>
              <a:t>ALL: May we </a:t>
            </a:r>
            <a:r>
              <a:rPr lang="en-GB" altLang="en-US" sz="1800" b="1" dirty="0">
                <a:solidFill>
                  <a:srgbClr val="FFC000"/>
                </a:solidFill>
                <a:latin typeface="Century Gothic" panose="020B0502020202020204" pitchFamily="34" charset="0"/>
              </a:rPr>
              <a:t>‘GO FOR GOLD!’ </a:t>
            </a:r>
            <a:r>
              <a:rPr lang="en-GB" altLang="en-US" sz="1800" b="1" dirty="0">
                <a:solidFill>
                  <a:srgbClr val="FFFFFF"/>
                </a:solidFill>
                <a:latin typeface="Century Gothic" panose="020B0502020202020204" pitchFamily="34" charset="0"/>
              </a:rPr>
              <a:t>in our words and actions today!</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77509-EA15-793E-8FF6-B1277D544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1BC48-C48B-6AAA-DD59-486F8E22E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9A7B2-C5CC-D05D-45EF-6AA065A306C6}"/>
              </a:ext>
            </a:extLst>
          </p:cNvPr>
          <p:cNvSpPr>
            <a:spLocks noGrp="1"/>
          </p:cNvSpPr>
          <p:nvPr>
            <p:ph type="body" idx="1"/>
          </p:nvPr>
        </p:nvSpPr>
        <p:spPr/>
        <p:txBody>
          <a:bodyPr/>
          <a:lstStyle/>
          <a:p>
            <a:r>
              <a:rPr lang="en-GB" dirty="0"/>
              <a:t>© The Eric Liddell Community charity, official Olympic portrait for 1924</a:t>
            </a:r>
          </a:p>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 the 1924 Olympics came closer, Eric was indeed chosen to run for Britain, but he had a very difficult decision to make. One of the races that he was supposed to be running in was on a Sunday. Eric loved running, but he loved God more, and knew that if he ran in the race, then he wouldn’t be able to go to church and worship God there. So he made the decision that he wouldn’t run on a Sunday, a decision that many other people were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very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surprised about. So instead of running in his best race, the 100 metres, he now chose instead to run in both the 200 metre and 400 metre races – which he’d never competed in before.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time for the Olympics came, and he set sail with the rest of the athletes for Paris. People were still talking about the decision that he had made, but he trained hard in the days running up to the race. As he walked up to the starting blocks, someone slipped a piece of paper into his hand. On it was written some words from the Bible,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‘Those who honour me, I will honour.’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God’s words. At this moment, Eric knew that he had made the right decision, and that God would be with him as he ran this race.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C2E3B11C-59FD-CA15-8B55-8882ACF8B95E}"/>
              </a:ext>
            </a:extLst>
          </p:cNvPr>
          <p:cNvSpPr>
            <a:spLocks noGrp="1"/>
          </p:cNvSpPr>
          <p:nvPr>
            <p:ph type="sldNum" sz="quarter" idx="5"/>
          </p:nvPr>
        </p:nvSpPr>
        <p:spPr/>
        <p:txBody>
          <a:bodyPr/>
          <a:lstStyle/>
          <a:p>
            <a:fld id="{FAC4A3D8-BB29-439B-A518-F85617E3D510}" type="slidenum">
              <a:rPr lang="en-GB" smtClean="0"/>
              <a:t>10</a:t>
            </a:fld>
            <a:endParaRPr lang="en-GB"/>
          </a:p>
        </p:txBody>
      </p:sp>
    </p:spTree>
    <p:extLst>
      <p:ext uri="{BB962C8B-B14F-4D97-AF65-F5344CB8AC3E}">
        <p14:creationId xmlns:p14="http://schemas.microsoft.com/office/powerpoint/2010/main" val="1555718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Eric Liddell Community charity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so he ran as he had never run before. The crowds watched in amazement as his head fell back and his arms flailed wildly – the sign that he was running as fast as he could, and enjoying the sensation of the wind on his face – running in God’s pleasure. He not only won the race and a gold medal, but beat the world record, running the 400 metres in 47.6 seconds. God had indeed honoured him for the decision he made </a:t>
            </a:r>
            <a:r>
              <a:rPr lang="en-GB" sz="1800" dirty="0">
                <a:effectLst/>
                <a:latin typeface="Calibri" panose="020F0502020204030204" pitchFamily="34" charset="0"/>
                <a:ea typeface="MS Mincho" panose="02020609040205080304" pitchFamily="49" charset="-128"/>
              </a:rPr>
              <a:t>– and he is still one of the most famous athletes in British history.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C4A3D8-BB29-439B-A518-F85617E3D510}" type="slidenum">
              <a:rPr lang="en-GB" smtClean="0"/>
              <a:t>11</a:t>
            </a:fld>
            <a:endParaRPr lang="en-GB"/>
          </a:p>
        </p:txBody>
      </p:sp>
    </p:spTree>
    <p:extLst>
      <p:ext uri="{BB962C8B-B14F-4D97-AF65-F5344CB8AC3E}">
        <p14:creationId xmlns:p14="http://schemas.microsoft.com/office/powerpoint/2010/main" val="2420384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9D32-AACF-C74D-3573-E3AA93C63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1CC79-566B-B5B0-17F0-DB121919C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9CBF2-7FB1-F103-629A-F24D881A0CFD}"/>
              </a:ext>
            </a:extLst>
          </p:cNvPr>
          <p:cNvSpPr>
            <a:spLocks noGrp="1"/>
          </p:cNvSpPr>
          <p:nvPr>
            <p:ph type="body" idx="1"/>
          </p:nvPr>
        </p:nvSpPr>
        <p:spPr/>
        <p:txBody>
          <a:bodyPr/>
          <a:lstStyle/>
          <a:p>
            <a:r>
              <a:rPr lang="en-GB" dirty="0"/>
              <a:t>© The Eric Liddell Community charity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12: </a:t>
            </a:r>
            <a:r>
              <a:rPr lang="en-GB" b="0" dirty="0"/>
              <a:t>This story was made into a very famous film called ‘Chariots of Fire’ (</a:t>
            </a:r>
            <a:r>
              <a:rPr lang="en-GB" b="0" i="1" dirty="0"/>
              <a:t>which you were listening to as you came in) </a:t>
            </a:r>
            <a:r>
              <a:rPr lang="en-GB" b="0" dirty="0"/>
              <a:t>– but it’s Eric Liddell’s words that are going to inspire us today: </a:t>
            </a:r>
            <a:r>
              <a:rPr lang="en-GB" sz="1200" b="1" dirty="0">
                <a:solidFill>
                  <a:schemeClr val="bg1"/>
                </a:solidFill>
                <a:latin typeface="Century Gothic" panose="020B0502020202020204" pitchFamily="34" charset="0"/>
              </a:rPr>
              <a:t>‘When I run, I feel God’s pleasure.’</a:t>
            </a:r>
          </a:p>
          <a:p>
            <a:r>
              <a:rPr lang="en-GB" b="0" dirty="0"/>
              <a:t>Let’s just pause for a few moments and wonder together about these words….. </a:t>
            </a:r>
            <a:r>
              <a:rPr lang="en-GB" b="0" i="1" dirty="0"/>
              <a:t>[pause and talk about these  questions if you would like to]</a:t>
            </a:r>
            <a:endParaRPr lang="en-GB" b="0" dirty="0"/>
          </a:p>
          <a:p>
            <a:endParaRPr lang="en-GB" b="0" dirty="0"/>
          </a:p>
          <a:p>
            <a:pPr lvl="0" algn="ctr" fontAlgn="auto">
              <a:spcAft>
                <a:spcPts val="0"/>
              </a:spcAft>
              <a:buNone/>
              <a:defRPr/>
            </a:pPr>
            <a:r>
              <a:rPr lang="en-GB" sz="1200" b="1" dirty="0">
                <a:solidFill>
                  <a:prstClr val="black"/>
                </a:solidFill>
                <a:latin typeface="Century Gothic" panose="020B0502020202020204" pitchFamily="34" charset="0"/>
              </a:rPr>
              <a:t>….I wonder what Eric meant by ‘feeling God’s pleasure’?....</a:t>
            </a:r>
          </a:p>
          <a:p>
            <a:pPr lvl="0" algn="ctr" fontAlgn="auto">
              <a:spcAft>
                <a:spcPts val="0"/>
              </a:spcAft>
              <a:buNone/>
              <a:defRPr/>
            </a:pPr>
            <a:r>
              <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a:rPr>
              <a:t>….I </a:t>
            </a:r>
            <a:r>
              <a:rPr lang="en-GB" sz="1200" b="1" dirty="0">
                <a:solidFill>
                  <a:prstClr val="black"/>
                </a:solidFill>
                <a:latin typeface="Century Gothic" panose="020B0502020202020204" pitchFamily="34" charset="0"/>
              </a:rPr>
              <a:t>wonder if running helped Eric to feel closer to God?.....</a:t>
            </a:r>
          </a:p>
          <a:p>
            <a:pPr algn="ctr" fontAlgn="auto">
              <a:spcAft>
                <a:spcPts val="0"/>
              </a:spcAft>
              <a:buNone/>
              <a:defRPr/>
            </a:pPr>
            <a:r>
              <a:rPr lang="en-GB" sz="1200" b="1" dirty="0">
                <a:solidFill>
                  <a:prstClr val="black"/>
                </a:solidFill>
                <a:latin typeface="Century Gothic" panose="020B0502020202020204" pitchFamily="34" charset="0"/>
              </a:rPr>
              <a:t>….I wonder what might make you feel joy like this?....or what might make you </a:t>
            </a:r>
            <a:r>
              <a:rPr lang="en-GB" sz="1200" b="1">
                <a:solidFill>
                  <a:prstClr val="black"/>
                </a:solidFill>
                <a:latin typeface="Century Gothic" panose="020B0502020202020204" pitchFamily="34" charset="0"/>
              </a:rPr>
              <a:t>feel closer </a:t>
            </a:r>
            <a:r>
              <a:rPr lang="en-GB" sz="1200" b="1" dirty="0">
                <a:solidFill>
                  <a:prstClr val="black"/>
                </a:solidFill>
                <a:latin typeface="Century Gothic" panose="020B0502020202020204" pitchFamily="34" charset="0"/>
              </a:rPr>
              <a:t>to God?.....</a:t>
            </a:r>
          </a:p>
          <a:p>
            <a:endParaRPr lang="en-GB" b="1" dirty="0"/>
          </a:p>
        </p:txBody>
      </p:sp>
      <p:sp>
        <p:nvSpPr>
          <p:cNvPr id="4" name="Slide Number Placeholder 3">
            <a:extLst>
              <a:ext uri="{FF2B5EF4-FFF2-40B4-BE49-F238E27FC236}">
                <a16:creationId xmlns:a16="http://schemas.microsoft.com/office/drawing/2014/main" id="{23AE976B-CC9A-E508-552F-40EAB53C6588}"/>
              </a:ext>
            </a:extLst>
          </p:cNvPr>
          <p:cNvSpPr>
            <a:spLocks noGrp="1"/>
          </p:cNvSpPr>
          <p:nvPr>
            <p:ph type="sldNum" sz="quarter" idx="5"/>
          </p:nvPr>
        </p:nvSpPr>
        <p:spPr/>
        <p:txBody>
          <a:bodyPr/>
          <a:lstStyle/>
          <a:p>
            <a:fld id="{FAC4A3D8-BB29-439B-A518-F85617E3D510}" type="slidenum">
              <a:rPr lang="en-GB" smtClean="0"/>
              <a:t>12</a:t>
            </a:fld>
            <a:endParaRPr lang="en-GB"/>
          </a:p>
        </p:txBody>
      </p:sp>
    </p:spTree>
    <p:extLst>
      <p:ext uri="{BB962C8B-B14F-4D97-AF65-F5344CB8AC3E}">
        <p14:creationId xmlns:p14="http://schemas.microsoft.com/office/powerpoint/2010/main" val="1664303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Calibri" panose="020F0502020204030204" pitchFamily="34" charset="0"/>
                <a:ea typeface="MS Mincho" panose="02020609040205080304" pitchFamily="49" charset="-128"/>
                <a:cs typeface="Times New Roman" panose="02020603050405020304" pitchFamily="18" charset="0"/>
              </a:rPr>
              <a:t>Slide 13: Responding and words for worship</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200" dirty="0">
                <a:effectLst/>
                <a:latin typeface="Calibri" panose="020F0502020204030204" pitchFamily="34" charset="0"/>
                <a:ea typeface="MS Mincho" panose="02020609040205080304" pitchFamily="49" charset="-128"/>
                <a:cs typeface="Times New Roman" panose="02020603050405020304" pitchFamily="18" charset="0"/>
              </a:rPr>
              <a:t>We started our assembly by thinking about some of things </a:t>
            </a:r>
            <a:r>
              <a:rPr lang="en-GB" sz="1200">
                <a:effectLst/>
                <a:latin typeface="Calibri" panose="020F0502020204030204" pitchFamily="34" charset="0"/>
                <a:ea typeface="MS Mincho" panose="02020609040205080304" pitchFamily="49" charset="-128"/>
                <a:cs typeface="Times New Roman" panose="02020603050405020304" pitchFamily="18" charset="0"/>
              </a:rPr>
              <a:t>that make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us feel joy. In the quietness now, bring that thing into your mind and into your heart.</a:t>
            </a:r>
          </a:p>
          <a:p>
            <a:r>
              <a:rPr lang="en-GB" sz="1200" dirty="0">
                <a:effectLst/>
                <a:latin typeface="Calibri" panose="020F0502020204030204" pitchFamily="34" charset="0"/>
                <a:ea typeface="MS Mincho" panose="02020609040205080304" pitchFamily="49" charset="-128"/>
                <a:cs typeface="Times New Roman" panose="02020603050405020304" pitchFamily="18" charset="0"/>
              </a:rPr>
              <a:t>Use the silence to be grateful for the joy that you feel when you are doing your favourite thing – or feeling close to God…. </a:t>
            </a:r>
          </a:p>
          <a:p>
            <a:r>
              <a:rPr lang="en-GB" sz="1200" dirty="0">
                <a:effectLst/>
                <a:latin typeface="Calibri" panose="020F0502020204030204" pitchFamily="34" charset="0"/>
                <a:ea typeface="MS Mincho" panose="02020609040205080304" pitchFamily="49" charset="-128"/>
                <a:cs typeface="Times New Roman" panose="02020603050405020304" pitchFamily="18" charset="0"/>
              </a:rPr>
              <a:t>And maybe, if you’d like to, say a prayer of thanks in your heart</a:t>
            </a:r>
          </a:p>
          <a:p>
            <a:endParaRPr lang="en-GB" dirty="0"/>
          </a:p>
        </p:txBody>
      </p:sp>
      <p:sp>
        <p:nvSpPr>
          <p:cNvPr id="4" name="Slide Number Placeholder 3"/>
          <p:cNvSpPr>
            <a:spLocks noGrp="1"/>
          </p:cNvSpPr>
          <p:nvPr>
            <p:ph type="sldNum" sz="quarter" idx="5"/>
          </p:nvPr>
        </p:nvSpPr>
        <p:spPr/>
        <p:txBody>
          <a:bodyPr/>
          <a:lstStyle/>
          <a:p>
            <a:fld id="{8C7D6153-DCFD-44B2-AB12-4D36DE9C3500}" type="slidenum">
              <a:rPr lang="en-GB" smtClean="0"/>
              <a:t>13</a:t>
            </a:fld>
            <a:endParaRPr lang="en-GB"/>
          </a:p>
        </p:txBody>
      </p:sp>
    </p:spTree>
    <p:extLst>
      <p:ext uri="{BB962C8B-B14F-4D97-AF65-F5344CB8AC3E}">
        <p14:creationId xmlns:p14="http://schemas.microsoft.com/office/powerpoint/2010/main" val="4272344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15</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As we leave this place &amp;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All: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Let’s go for gold* in all that we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*Again, you might need to unpick what we mean by ‘going for gold’ in the context of today’s words.</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45493-D5E0-0B6D-9E18-497B2D219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0916F-2EC7-4372-2C0A-A747E27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D4282-99C5-31C2-1F80-F1A28485E2C1}"/>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16: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There are links to 3 videos in the PowerPoint presentation that show people running in different settings, which you might want to use to give children reflection space in your classroom this week.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Or, cut heart shapes and leave in your reflection area for pupils to use to create a wall of hearts, reflecting the things that bring them pleasure or help them to feel close to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EBFDF3FF-9AD8-66F6-F22E-C15A59BC1981}"/>
              </a:ext>
            </a:extLst>
          </p:cNvPr>
          <p:cNvSpPr>
            <a:spLocks noGrp="1"/>
          </p:cNvSpPr>
          <p:nvPr>
            <p:ph type="sldNum" sz="quarter" idx="5"/>
          </p:nvPr>
        </p:nvSpPr>
        <p:spPr/>
        <p:txBody>
          <a:bodyPr/>
          <a:lstStyle/>
          <a:p>
            <a:fld id="{FAC4A3D8-BB29-439B-A518-F85617E3D510}" type="slidenum">
              <a:rPr lang="en-GB" smtClean="0"/>
              <a:t>16</a:t>
            </a:fld>
            <a:endParaRPr lang="en-GB"/>
          </a:p>
        </p:txBody>
      </p:sp>
    </p:spTree>
    <p:extLst>
      <p:ext uri="{BB962C8B-B14F-4D97-AF65-F5344CB8AC3E}">
        <p14:creationId xmlns:p14="http://schemas.microsoft.com/office/powerpoint/2010/main" val="147457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 Let’s start today with a question: What do you really love to do? What brings you joy?</a:t>
            </a:r>
          </a:p>
          <a:p>
            <a:r>
              <a:rPr lang="en-GB" b="0" dirty="0"/>
              <a:t>Discuss with a partner….</a:t>
            </a:r>
          </a:p>
        </p:txBody>
      </p:sp>
      <p:sp>
        <p:nvSpPr>
          <p:cNvPr id="4" name="Slide Number Placeholder 3"/>
          <p:cNvSpPr>
            <a:spLocks noGrp="1"/>
          </p:cNvSpPr>
          <p:nvPr>
            <p:ph type="sldNum" sz="quarter" idx="5"/>
          </p:nvPr>
        </p:nvSpPr>
        <p:spPr/>
        <p:txBody>
          <a:bodyPr/>
          <a:lstStyle/>
          <a:p>
            <a:fld id="{FAC4A3D8-BB29-439B-A518-F85617E3D510}" type="slidenum">
              <a:rPr lang="en-GB" smtClean="0"/>
              <a:t>2</a:t>
            </a:fld>
            <a:endParaRPr lang="en-GB"/>
          </a:p>
        </p:txBody>
      </p:sp>
    </p:spTree>
    <p:extLst>
      <p:ext uri="{BB962C8B-B14F-4D97-AF65-F5344CB8AC3E}">
        <p14:creationId xmlns:p14="http://schemas.microsoft.com/office/powerpoint/2010/main" val="237258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3: </a:t>
            </a:r>
            <a:r>
              <a:rPr lang="en-GB" sz="1800" dirty="0">
                <a:effectLst/>
                <a:latin typeface="Calibri" panose="020F0502020204030204" pitchFamily="34" charset="0"/>
                <a:ea typeface="Calibri" panose="020F0502020204030204" pitchFamily="34" charset="0"/>
                <a:cs typeface="Times New Roman" panose="02020603050405020304" pitchFamily="18" charset="0"/>
              </a:rPr>
              <a:t>…let’s find out what we think, in a very similar way to last week!</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Put your hand up if it was…..</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something musical</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Put your finger on your nose if it was…..</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something to do with books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Put your elbow in the air if it was…..</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something sporty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Put your hand on your head if it was…..</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something arty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Wave at me if it was…..something to do with nature or being outdoors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Fold your arms if it was…..</a:t>
            </a:r>
            <a:r>
              <a:rPr lang="en-GB"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something else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lvl="0" indent="0">
              <a:buFont typeface="Symbol" panose="05050102010706020507" pitchFamily="18" charset="2"/>
              <a:buNone/>
            </a:pP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You might want to find out a few ideas as you go along, so do spotlight individual pupils if you want to!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3</a:t>
            </a:fld>
            <a:endParaRPr lang="en-GB"/>
          </a:p>
        </p:txBody>
      </p:sp>
    </p:spTree>
    <p:extLst>
      <p:ext uri="{BB962C8B-B14F-4D97-AF65-F5344CB8AC3E}">
        <p14:creationId xmlns:p14="http://schemas.microsoft.com/office/powerpoint/2010/main" val="148144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Over the past few weeks, we’ve been thinking about the Olympics, and the important values that are a part of sports of all sorts.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also heard about some amazing athletes from across the world and from different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Today, we will be thinking about the Olympic value of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inspiration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and reflecting on what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inspires</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 us in our own lives.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8542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So, let’s jump into our Olympic time machine again now, and go back through time and space to…… the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1924 Olympic Games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6834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…to Paris, France, which is where the first modern Olympics took place and in 1924,</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was home to the 8</a:t>
            </a:r>
            <a:r>
              <a:rPr lang="en-GB" sz="1800" baseline="30000" dirty="0">
                <a:effectLst/>
                <a:latin typeface="Calibri" panose="020F0502020204030204" pitchFamily="34" charset="0"/>
                <a:ea typeface="Times New Roman" panose="02020603050405020304" pitchFamily="18" charset="0"/>
                <a:cs typeface="Times New Roman" panose="02020603050405020304" pitchFamily="18" charset="0"/>
              </a:rPr>
              <a:t>th</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Olympic Games since 1896.  It’s also where this year’s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Olympics is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happening.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100638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This man, Eric Liddell was a runner for Great Britain in 1924, and became one of the most famous runners ever: he was affectionately known as the ‘Flying Scotsman’ (because he came from Scotland!) It’s some words that he spoke that will inspire us today, so let’s hear his story.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Eric Liddell was born in China, but when he reached school age, was sent by his missionary parents to school in London. It was while he was still at school that he realised that he was good at sport. His favourite sport was rugby, and he was fast – very fast! Like some of you, he loved nothing better than to feel the wind in his face as he ran.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7</a:t>
            </a:fld>
            <a:endParaRPr lang="en-GB"/>
          </a:p>
        </p:txBody>
      </p:sp>
    </p:spTree>
    <p:extLst>
      <p:ext uri="{BB962C8B-B14F-4D97-AF65-F5344CB8AC3E}">
        <p14:creationId xmlns:p14="http://schemas.microsoft.com/office/powerpoint/2010/main" val="369258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B7699-E92C-747E-7093-16D0F06AB6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7EB6A-4B3E-3743-358B-6F7817BAD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A68C0-8549-D1F2-C949-B4F5D10B367F}"/>
              </a:ext>
            </a:extLst>
          </p:cNvPr>
          <p:cNvSpPr>
            <a:spLocks noGrp="1"/>
          </p:cNvSpPr>
          <p:nvPr>
            <p:ph type="body" idx="1"/>
          </p:nvPr>
        </p:nvSpPr>
        <p:spPr/>
        <p:txBody>
          <a:bodyPr/>
          <a:lstStyle/>
          <a:p>
            <a:r>
              <a:rPr lang="en-GB" dirty="0"/>
              <a:t>© The Eric Liddell Community charity, Scotland rugby team &amp; Edinburgh University athletic club</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In 1921, when he joined his brother at Edinburgh University, he was chosen to play for the Scottish national rugby team – and on another six occasions after that. He also loved the running track, and before long, it became obvious that there wasn’t going to be enough time for him to run and to play rugby, and so he chose running – a decision that would make him one of the most famous athletes ever. In the early 1920s, he ran in many races – and won! </a:t>
            </a:r>
            <a:r>
              <a:rPr lang="en-GB" sz="1800" dirty="0">
                <a:effectLst/>
                <a:latin typeface="Calibri" panose="020F0502020204030204" pitchFamily="34" charset="0"/>
                <a:ea typeface="MS Mincho" panose="02020609040205080304" pitchFamily="49" charset="-128"/>
              </a:rPr>
              <a:t>Many people thought he was good enough to be in the British Olympic team. </a:t>
            </a:r>
          </a:p>
          <a:p>
            <a:endParaRPr lang="en-GB" dirty="0"/>
          </a:p>
          <a:p>
            <a:endParaRPr lang="en-GB" dirty="0"/>
          </a:p>
        </p:txBody>
      </p:sp>
      <p:sp>
        <p:nvSpPr>
          <p:cNvPr id="4" name="Slide Number Placeholder 3">
            <a:extLst>
              <a:ext uri="{FF2B5EF4-FFF2-40B4-BE49-F238E27FC236}">
                <a16:creationId xmlns:a16="http://schemas.microsoft.com/office/drawing/2014/main" id="{5246E89A-20EC-F943-505A-366A9BC6B88D}"/>
              </a:ext>
            </a:extLst>
          </p:cNvPr>
          <p:cNvSpPr>
            <a:spLocks noGrp="1"/>
          </p:cNvSpPr>
          <p:nvPr>
            <p:ph type="sldNum" sz="quarter" idx="5"/>
          </p:nvPr>
        </p:nvSpPr>
        <p:spPr/>
        <p:txBody>
          <a:bodyPr/>
          <a:lstStyle/>
          <a:p>
            <a:fld id="{FAC4A3D8-BB29-439B-A518-F85617E3D510}" type="slidenum">
              <a:rPr lang="en-GB" smtClean="0"/>
              <a:t>8</a:t>
            </a:fld>
            <a:endParaRPr lang="en-GB"/>
          </a:p>
        </p:txBody>
      </p:sp>
    </p:spTree>
    <p:extLst>
      <p:ext uri="{BB962C8B-B14F-4D97-AF65-F5344CB8AC3E}">
        <p14:creationId xmlns:p14="http://schemas.microsoft.com/office/powerpoint/2010/main" val="247423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Eric Liddell Community charity, Eric winning in 1922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dirty="0">
                <a:effectLst/>
                <a:latin typeface="Calibri" panose="020F0502020204030204" pitchFamily="34" charset="0"/>
                <a:ea typeface="MS Mincho" panose="02020609040205080304" pitchFamily="49" charset="-128"/>
              </a:rPr>
              <a:t>Eric was also a Christian and believed that God had made him good at running.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He once said: “I believe that God made me for a purpose, but He also made me fast.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When I run, I feel God’s pleasure.”</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When he ran, he ran because he knew it was what God had made him to do, and that God enjoyed watching him as much as he enjoyed the running. When he ran fast, he looked very strange – his head would fall backwards and his arms would flail widely as he felt the wind in his face and the exhilarating sensation of speed.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9</a:t>
            </a:fld>
            <a:endParaRPr lang="en-GB"/>
          </a:p>
        </p:txBody>
      </p:sp>
    </p:spTree>
    <p:extLst>
      <p:ext uri="{BB962C8B-B14F-4D97-AF65-F5344CB8AC3E}">
        <p14:creationId xmlns:p14="http://schemas.microsoft.com/office/powerpoint/2010/main" val="385073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930F7A-FE4D-9F11-2A52-CBD8C3A5BCDD}"/>
              </a:ext>
            </a:extLst>
          </p:cNvPr>
          <p:cNvSpPr>
            <a:spLocks noGrp="1"/>
          </p:cNvSpPr>
          <p:nvPr>
            <p:ph type="dt" sz="half" idx="10"/>
          </p:nvPr>
        </p:nvSpPr>
        <p:spPr/>
        <p:txBody>
          <a:bodyPr/>
          <a:lstStyle>
            <a:lvl1pPr>
              <a:defRPr/>
            </a:lvl1pPr>
          </a:lstStyle>
          <a:p>
            <a:fld id="{E3593131-0779-45A7-BE7A-57B8F83A5271}" type="datetimeFigureOut">
              <a:rPr lang="en-US" altLang="en-US"/>
              <a:pPr/>
              <a:t>3/18/2024</a:t>
            </a:fld>
            <a:endParaRPr lang="en-US" altLang="en-US"/>
          </a:p>
        </p:txBody>
      </p:sp>
      <p:sp>
        <p:nvSpPr>
          <p:cNvPr id="5" name="Footer Placeholder 4">
            <a:extLst>
              <a:ext uri="{FF2B5EF4-FFF2-40B4-BE49-F238E27FC236}">
                <a16:creationId xmlns:a16="http://schemas.microsoft.com/office/drawing/2014/main" id="{D752F692-0C58-740C-1F65-0D28B5EBCD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D1A641-477C-7BEB-9C01-11FB8662C8CC}"/>
              </a:ext>
            </a:extLst>
          </p:cNvPr>
          <p:cNvSpPr>
            <a:spLocks noGrp="1"/>
          </p:cNvSpPr>
          <p:nvPr>
            <p:ph type="sldNum" sz="quarter" idx="12"/>
          </p:nvPr>
        </p:nvSpPr>
        <p:spPr/>
        <p:txBody>
          <a:bodyPr/>
          <a:lstStyle>
            <a:lvl1pPr>
              <a:defRPr/>
            </a:lvl1pPr>
          </a:lstStyle>
          <a:p>
            <a:fld id="{E6758B5F-DAEB-4597-A0BF-EBBA0F2E70FA}" type="slidenum">
              <a:rPr lang="en-US" altLang="en-US"/>
              <a:pPr/>
              <a:t>‹#›</a:t>
            </a:fld>
            <a:endParaRPr lang="en-US" altLang="en-US"/>
          </a:p>
        </p:txBody>
      </p:sp>
    </p:spTree>
    <p:extLst>
      <p:ext uri="{BB962C8B-B14F-4D97-AF65-F5344CB8AC3E}">
        <p14:creationId xmlns:p14="http://schemas.microsoft.com/office/powerpoint/2010/main" val="215638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5C79A2-73DE-BDB9-47FA-295F3B6EF971}"/>
              </a:ext>
            </a:extLst>
          </p:cNvPr>
          <p:cNvSpPr>
            <a:spLocks noGrp="1"/>
          </p:cNvSpPr>
          <p:nvPr>
            <p:ph type="dt" sz="half" idx="10"/>
          </p:nvPr>
        </p:nvSpPr>
        <p:spPr/>
        <p:txBody>
          <a:bodyPr/>
          <a:lstStyle>
            <a:lvl1pPr>
              <a:defRPr/>
            </a:lvl1pPr>
          </a:lstStyle>
          <a:p>
            <a:fld id="{AF355AA0-7E2D-4E53-956D-5D2DCDBC1576}" type="datetimeFigureOut">
              <a:rPr lang="en-US" altLang="en-US"/>
              <a:pPr/>
              <a:t>3/18/2024</a:t>
            </a:fld>
            <a:endParaRPr lang="en-US" altLang="en-US"/>
          </a:p>
        </p:txBody>
      </p:sp>
      <p:sp>
        <p:nvSpPr>
          <p:cNvPr id="5" name="Footer Placeholder 4">
            <a:extLst>
              <a:ext uri="{FF2B5EF4-FFF2-40B4-BE49-F238E27FC236}">
                <a16:creationId xmlns:a16="http://schemas.microsoft.com/office/drawing/2014/main" id="{7DD0EECA-5EB2-1565-2423-E462845BBE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F80F08-FA97-06DC-C4D8-0E5EBEE4AFEB}"/>
              </a:ext>
            </a:extLst>
          </p:cNvPr>
          <p:cNvSpPr>
            <a:spLocks noGrp="1"/>
          </p:cNvSpPr>
          <p:nvPr>
            <p:ph type="sldNum" sz="quarter" idx="12"/>
          </p:nvPr>
        </p:nvSpPr>
        <p:spPr/>
        <p:txBody>
          <a:bodyPr/>
          <a:lstStyle>
            <a:lvl1pPr>
              <a:defRPr/>
            </a:lvl1pPr>
          </a:lstStyle>
          <a:p>
            <a:fld id="{9D7FCF83-FB53-48CB-AE25-46A63061345E}" type="slidenum">
              <a:rPr lang="en-US" altLang="en-US"/>
              <a:pPr/>
              <a:t>‹#›</a:t>
            </a:fld>
            <a:endParaRPr lang="en-US" altLang="en-US"/>
          </a:p>
        </p:txBody>
      </p:sp>
    </p:spTree>
    <p:extLst>
      <p:ext uri="{BB962C8B-B14F-4D97-AF65-F5344CB8AC3E}">
        <p14:creationId xmlns:p14="http://schemas.microsoft.com/office/powerpoint/2010/main" val="42725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A40CAE-4874-ED0F-FFD0-38C7E09A1E43}"/>
              </a:ext>
            </a:extLst>
          </p:cNvPr>
          <p:cNvSpPr>
            <a:spLocks noGrp="1"/>
          </p:cNvSpPr>
          <p:nvPr>
            <p:ph type="dt" sz="half" idx="10"/>
          </p:nvPr>
        </p:nvSpPr>
        <p:spPr/>
        <p:txBody>
          <a:bodyPr/>
          <a:lstStyle>
            <a:lvl1pPr>
              <a:defRPr/>
            </a:lvl1pPr>
          </a:lstStyle>
          <a:p>
            <a:fld id="{54F919D0-3349-4855-AF93-1FF04263C021}" type="datetimeFigureOut">
              <a:rPr lang="en-US" altLang="en-US"/>
              <a:pPr/>
              <a:t>3/18/2024</a:t>
            </a:fld>
            <a:endParaRPr lang="en-US" altLang="en-US"/>
          </a:p>
        </p:txBody>
      </p:sp>
      <p:sp>
        <p:nvSpPr>
          <p:cNvPr id="5" name="Footer Placeholder 4">
            <a:extLst>
              <a:ext uri="{FF2B5EF4-FFF2-40B4-BE49-F238E27FC236}">
                <a16:creationId xmlns:a16="http://schemas.microsoft.com/office/drawing/2014/main" id="{2EA5B175-A697-FFC9-1E8E-8DA0E4BFB8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B955FD-2EC0-56E7-7D5D-96C893D1AEA2}"/>
              </a:ext>
            </a:extLst>
          </p:cNvPr>
          <p:cNvSpPr>
            <a:spLocks noGrp="1"/>
          </p:cNvSpPr>
          <p:nvPr>
            <p:ph type="sldNum" sz="quarter" idx="12"/>
          </p:nvPr>
        </p:nvSpPr>
        <p:spPr/>
        <p:txBody>
          <a:bodyPr/>
          <a:lstStyle>
            <a:lvl1pPr>
              <a:defRPr/>
            </a:lvl1pPr>
          </a:lstStyle>
          <a:p>
            <a:fld id="{E7683D8D-75F4-4829-A19E-F636B50E5F86}" type="slidenum">
              <a:rPr lang="en-US" altLang="en-US"/>
              <a:pPr/>
              <a:t>‹#›</a:t>
            </a:fld>
            <a:endParaRPr lang="en-US" altLang="en-US"/>
          </a:p>
        </p:txBody>
      </p:sp>
    </p:spTree>
    <p:extLst>
      <p:ext uri="{BB962C8B-B14F-4D97-AF65-F5344CB8AC3E}">
        <p14:creationId xmlns:p14="http://schemas.microsoft.com/office/powerpoint/2010/main" val="17381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245815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460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26893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187584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9023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170379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26156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20475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956D1D-A53D-ACE8-283D-32FC3373C6C8}"/>
              </a:ext>
            </a:extLst>
          </p:cNvPr>
          <p:cNvSpPr>
            <a:spLocks noGrp="1"/>
          </p:cNvSpPr>
          <p:nvPr>
            <p:ph type="dt" sz="half" idx="10"/>
          </p:nvPr>
        </p:nvSpPr>
        <p:spPr/>
        <p:txBody>
          <a:bodyPr/>
          <a:lstStyle>
            <a:lvl1pPr>
              <a:defRPr/>
            </a:lvl1pPr>
          </a:lstStyle>
          <a:p>
            <a:fld id="{C3AA3D41-7975-4FEE-AC87-B42F3FC4901A}" type="datetimeFigureOut">
              <a:rPr lang="en-US" altLang="en-US"/>
              <a:pPr/>
              <a:t>3/18/2024</a:t>
            </a:fld>
            <a:endParaRPr lang="en-US" altLang="en-US"/>
          </a:p>
        </p:txBody>
      </p:sp>
      <p:sp>
        <p:nvSpPr>
          <p:cNvPr id="5" name="Footer Placeholder 4">
            <a:extLst>
              <a:ext uri="{FF2B5EF4-FFF2-40B4-BE49-F238E27FC236}">
                <a16:creationId xmlns:a16="http://schemas.microsoft.com/office/drawing/2014/main" id="{A2B2FA61-A745-CE54-3359-EA98B00934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0D0FC8-CBE7-1673-571F-0FF7C98BF2C3}"/>
              </a:ext>
            </a:extLst>
          </p:cNvPr>
          <p:cNvSpPr>
            <a:spLocks noGrp="1"/>
          </p:cNvSpPr>
          <p:nvPr>
            <p:ph type="sldNum" sz="quarter" idx="12"/>
          </p:nvPr>
        </p:nvSpPr>
        <p:spPr/>
        <p:txBody>
          <a:bodyPr/>
          <a:lstStyle>
            <a:lvl1pPr>
              <a:defRPr/>
            </a:lvl1pPr>
          </a:lstStyle>
          <a:p>
            <a:fld id="{090A0BB6-191D-470B-B581-D6AC898EB312}" type="slidenum">
              <a:rPr lang="en-US" altLang="en-US"/>
              <a:pPr/>
              <a:t>‹#›</a:t>
            </a:fld>
            <a:endParaRPr lang="en-US" altLang="en-US"/>
          </a:p>
        </p:txBody>
      </p:sp>
    </p:spTree>
    <p:extLst>
      <p:ext uri="{BB962C8B-B14F-4D97-AF65-F5344CB8AC3E}">
        <p14:creationId xmlns:p14="http://schemas.microsoft.com/office/powerpoint/2010/main" val="337183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21824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12121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63260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706707-F8A5-6390-7E16-438B6A5B78C6}"/>
              </a:ext>
            </a:extLst>
          </p:cNvPr>
          <p:cNvSpPr>
            <a:spLocks noGrp="1"/>
          </p:cNvSpPr>
          <p:nvPr>
            <p:ph type="dt" sz="half" idx="10"/>
          </p:nvPr>
        </p:nvSpPr>
        <p:spPr/>
        <p:txBody>
          <a:bodyPr/>
          <a:lstStyle>
            <a:lvl1pPr>
              <a:defRPr/>
            </a:lvl1pPr>
          </a:lstStyle>
          <a:p>
            <a:fld id="{954320FA-7CB3-47F8-8F27-EA21F62A4359}" type="datetimeFigureOut">
              <a:rPr lang="en-US" altLang="en-US"/>
              <a:pPr/>
              <a:t>3/18/2024</a:t>
            </a:fld>
            <a:endParaRPr lang="en-US" altLang="en-US"/>
          </a:p>
        </p:txBody>
      </p:sp>
      <p:sp>
        <p:nvSpPr>
          <p:cNvPr id="5" name="Footer Placeholder 4">
            <a:extLst>
              <a:ext uri="{FF2B5EF4-FFF2-40B4-BE49-F238E27FC236}">
                <a16:creationId xmlns:a16="http://schemas.microsoft.com/office/drawing/2014/main" id="{5C4F564E-044B-3F5B-4BE4-1C612387FE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8DBB68-6AC9-35B4-9FF0-14B1DD91FA2A}"/>
              </a:ext>
            </a:extLst>
          </p:cNvPr>
          <p:cNvSpPr>
            <a:spLocks noGrp="1"/>
          </p:cNvSpPr>
          <p:nvPr>
            <p:ph type="sldNum" sz="quarter" idx="12"/>
          </p:nvPr>
        </p:nvSpPr>
        <p:spPr/>
        <p:txBody>
          <a:bodyPr/>
          <a:lstStyle>
            <a:lvl1pPr>
              <a:defRPr/>
            </a:lvl1pPr>
          </a:lstStyle>
          <a:p>
            <a:fld id="{95479B61-7CC8-4D5E-B54C-DC778F17896A}" type="slidenum">
              <a:rPr lang="en-US" altLang="en-US"/>
              <a:pPr/>
              <a:t>‹#›</a:t>
            </a:fld>
            <a:endParaRPr lang="en-US" altLang="en-US"/>
          </a:p>
        </p:txBody>
      </p:sp>
    </p:spTree>
    <p:extLst>
      <p:ext uri="{BB962C8B-B14F-4D97-AF65-F5344CB8AC3E}">
        <p14:creationId xmlns:p14="http://schemas.microsoft.com/office/powerpoint/2010/main" val="339845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1BFEEA3-38F8-9E5C-B1C6-1B8C55E6EBDC}"/>
              </a:ext>
            </a:extLst>
          </p:cNvPr>
          <p:cNvSpPr>
            <a:spLocks noGrp="1"/>
          </p:cNvSpPr>
          <p:nvPr>
            <p:ph type="dt" sz="half" idx="10"/>
          </p:nvPr>
        </p:nvSpPr>
        <p:spPr/>
        <p:txBody>
          <a:bodyPr/>
          <a:lstStyle>
            <a:lvl1pPr>
              <a:defRPr/>
            </a:lvl1pPr>
          </a:lstStyle>
          <a:p>
            <a:fld id="{9BE7D9D4-9456-48FC-995B-BEEAA6AB246A}" type="datetimeFigureOut">
              <a:rPr lang="en-US" altLang="en-US"/>
              <a:pPr/>
              <a:t>3/18/2024</a:t>
            </a:fld>
            <a:endParaRPr lang="en-US" altLang="en-US"/>
          </a:p>
        </p:txBody>
      </p:sp>
      <p:sp>
        <p:nvSpPr>
          <p:cNvPr id="6" name="Footer Placeholder 4">
            <a:extLst>
              <a:ext uri="{FF2B5EF4-FFF2-40B4-BE49-F238E27FC236}">
                <a16:creationId xmlns:a16="http://schemas.microsoft.com/office/drawing/2014/main" id="{C2408528-B787-110D-1A48-48A568A468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1D9915-237E-9364-F245-2730B7236D05}"/>
              </a:ext>
            </a:extLst>
          </p:cNvPr>
          <p:cNvSpPr>
            <a:spLocks noGrp="1"/>
          </p:cNvSpPr>
          <p:nvPr>
            <p:ph type="sldNum" sz="quarter" idx="12"/>
          </p:nvPr>
        </p:nvSpPr>
        <p:spPr/>
        <p:txBody>
          <a:bodyPr/>
          <a:lstStyle>
            <a:lvl1pPr>
              <a:defRPr/>
            </a:lvl1pPr>
          </a:lstStyle>
          <a:p>
            <a:fld id="{8C4792A6-05C1-4448-8792-05A0380A768A}" type="slidenum">
              <a:rPr lang="en-US" altLang="en-US"/>
              <a:pPr/>
              <a:t>‹#›</a:t>
            </a:fld>
            <a:endParaRPr lang="en-US" altLang="en-US"/>
          </a:p>
        </p:txBody>
      </p:sp>
    </p:spTree>
    <p:extLst>
      <p:ext uri="{BB962C8B-B14F-4D97-AF65-F5344CB8AC3E}">
        <p14:creationId xmlns:p14="http://schemas.microsoft.com/office/powerpoint/2010/main" val="3090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A86A3F6-F555-CC03-1F85-44576AC4EACA}"/>
              </a:ext>
            </a:extLst>
          </p:cNvPr>
          <p:cNvSpPr>
            <a:spLocks noGrp="1"/>
          </p:cNvSpPr>
          <p:nvPr>
            <p:ph type="dt" sz="half" idx="10"/>
          </p:nvPr>
        </p:nvSpPr>
        <p:spPr/>
        <p:txBody>
          <a:bodyPr/>
          <a:lstStyle>
            <a:lvl1pPr>
              <a:defRPr/>
            </a:lvl1pPr>
          </a:lstStyle>
          <a:p>
            <a:fld id="{F594BC68-285B-4EA2-96A9-B2FC12B30546}" type="datetimeFigureOut">
              <a:rPr lang="en-US" altLang="en-US"/>
              <a:pPr/>
              <a:t>3/18/2024</a:t>
            </a:fld>
            <a:endParaRPr lang="en-US" altLang="en-US"/>
          </a:p>
        </p:txBody>
      </p:sp>
      <p:sp>
        <p:nvSpPr>
          <p:cNvPr id="8" name="Footer Placeholder 4">
            <a:extLst>
              <a:ext uri="{FF2B5EF4-FFF2-40B4-BE49-F238E27FC236}">
                <a16:creationId xmlns:a16="http://schemas.microsoft.com/office/drawing/2014/main" id="{4E454F1C-485C-D444-F0C2-80D9C36D53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866F48-5E0A-EE5D-EA6F-88A191770633}"/>
              </a:ext>
            </a:extLst>
          </p:cNvPr>
          <p:cNvSpPr>
            <a:spLocks noGrp="1"/>
          </p:cNvSpPr>
          <p:nvPr>
            <p:ph type="sldNum" sz="quarter" idx="12"/>
          </p:nvPr>
        </p:nvSpPr>
        <p:spPr/>
        <p:txBody>
          <a:bodyPr/>
          <a:lstStyle>
            <a:lvl1pPr>
              <a:defRPr/>
            </a:lvl1pPr>
          </a:lstStyle>
          <a:p>
            <a:fld id="{79928DE1-F7B7-4321-92CC-CF1503A2FF08}" type="slidenum">
              <a:rPr lang="en-US" altLang="en-US"/>
              <a:pPr/>
              <a:t>‹#›</a:t>
            </a:fld>
            <a:endParaRPr lang="en-US" altLang="en-US"/>
          </a:p>
        </p:txBody>
      </p:sp>
    </p:spTree>
    <p:extLst>
      <p:ext uri="{BB962C8B-B14F-4D97-AF65-F5344CB8AC3E}">
        <p14:creationId xmlns:p14="http://schemas.microsoft.com/office/powerpoint/2010/main" val="226986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F047EEA-704C-03BD-FFD1-8F0B6382E614}"/>
              </a:ext>
            </a:extLst>
          </p:cNvPr>
          <p:cNvSpPr>
            <a:spLocks noGrp="1"/>
          </p:cNvSpPr>
          <p:nvPr>
            <p:ph type="dt" sz="half" idx="10"/>
          </p:nvPr>
        </p:nvSpPr>
        <p:spPr/>
        <p:txBody>
          <a:bodyPr/>
          <a:lstStyle>
            <a:lvl1pPr>
              <a:defRPr/>
            </a:lvl1pPr>
          </a:lstStyle>
          <a:p>
            <a:fld id="{DD822682-1A87-4C3F-AB18-426E1C225928}" type="datetimeFigureOut">
              <a:rPr lang="en-US" altLang="en-US"/>
              <a:pPr/>
              <a:t>3/18/2024</a:t>
            </a:fld>
            <a:endParaRPr lang="en-US" altLang="en-US"/>
          </a:p>
        </p:txBody>
      </p:sp>
      <p:sp>
        <p:nvSpPr>
          <p:cNvPr id="4" name="Footer Placeholder 4">
            <a:extLst>
              <a:ext uri="{FF2B5EF4-FFF2-40B4-BE49-F238E27FC236}">
                <a16:creationId xmlns:a16="http://schemas.microsoft.com/office/drawing/2014/main" id="{B7F15B7A-AFD4-9F05-0E41-E3C9019DF6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3915ECB-0A21-8B72-4557-F454366CCD79}"/>
              </a:ext>
            </a:extLst>
          </p:cNvPr>
          <p:cNvSpPr>
            <a:spLocks noGrp="1"/>
          </p:cNvSpPr>
          <p:nvPr>
            <p:ph type="sldNum" sz="quarter" idx="12"/>
          </p:nvPr>
        </p:nvSpPr>
        <p:spPr/>
        <p:txBody>
          <a:bodyPr/>
          <a:lstStyle>
            <a:lvl1pPr>
              <a:defRPr/>
            </a:lvl1pPr>
          </a:lstStyle>
          <a:p>
            <a:fld id="{40542C49-8759-47E1-AE05-511D1141C363}" type="slidenum">
              <a:rPr lang="en-US" altLang="en-US"/>
              <a:pPr/>
              <a:t>‹#›</a:t>
            </a:fld>
            <a:endParaRPr lang="en-US" altLang="en-US"/>
          </a:p>
        </p:txBody>
      </p:sp>
    </p:spTree>
    <p:extLst>
      <p:ext uri="{BB962C8B-B14F-4D97-AF65-F5344CB8AC3E}">
        <p14:creationId xmlns:p14="http://schemas.microsoft.com/office/powerpoint/2010/main" val="406949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59E3F9-0CA2-E3D9-9B2B-5E2CEE789EDE}"/>
              </a:ext>
            </a:extLst>
          </p:cNvPr>
          <p:cNvSpPr>
            <a:spLocks noGrp="1"/>
          </p:cNvSpPr>
          <p:nvPr>
            <p:ph type="dt" sz="half" idx="10"/>
          </p:nvPr>
        </p:nvSpPr>
        <p:spPr/>
        <p:txBody>
          <a:bodyPr/>
          <a:lstStyle>
            <a:lvl1pPr>
              <a:defRPr/>
            </a:lvl1pPr>
          </a:lstStyle>
          <a:p>
            <a:fld id="{4E231486-0018-4E5E-BF5C-1A8FC8078798}" type="datetimeFigureOut">
              <a:rPr lang="en-US" altLang="en-US"/>
              <a:pPr/>
              <a:t>3/18/2024</a:t>
            </a:fld>
            <a:endParaRPr lang="en-US" altLang="en-US"/>
          </a:p>
        </p:txBody>
      </p:sp>
      <p:sp>
        <p:nvSpPr>
          <p:cNvPr id="3" name="Footer Placeholder 4">
            <a:extLst>
              <a:ext uri="{FF2B5EF4-FFF2-40B4-BE49-F238E27FC236}">
                <a16:creationId xmlns:a16="http://schemas.microsoft.com/office/drawing/2014/main" id="{8D6E421D-5018-BAC8-0367-F525B52649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6389A-AEDB-8356-8853-7A1912314EC2}"/>
              </a:ext>
            </a:extLst>
          </p:cNvPr>
          <p:cNvSpPr>
            <a:spLocks noGrp="1"/>
          </p:cNvSpPr>
          <p:nvPr>
            <p:ph type="sldNum" sz="quarter" idx="12"/>
          </p:nvPr>
        </p:nvSpPr>
        <p:spPr/>
        <p:txBody>
          <a:bodyPr/>
          <a:lstStyle>
            <a:lvl1pPr>
              <a:defRPr/>
            </a:lvl1pPr>
          </a:lstStyle>
          <a:p>
            <a:fld id="{93698B15-4D53-43FE-890A-635E0DF47DE6}" type="slidenum">
              <a:rPr lang="en-US" altLang="en-US"/>
              <a:pPr/>
              <a:t>‹#›</a:t>
            </a:fld>
            <a:endParaRPr lang="en-US" altLang="en-US"/>
          </a:p>
        </p:txBody>
      </p:sp>
    </p:spTree>
    <p:extLst>
      <p:ext uri="{BB962C8B-B14F-4D97-AF65-F5344CB8AC3E}">
        <p14:creationId xmlns:p14="http://schemas.microsoft.com/office/powerpoint/2010/main" val="16491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7260FD81-7682-8EE5-3188-6771879D58FD}"/>
              </a:ext>
            </a:extLst>
          </p:cNvPr>
          <p:cNvSpPr>
            <a:spLocks noGrp="1"/>
          </p:cNvSpPr>
          <p:nvPr>
            <p:ph type="dt" sz="half" idx="10"/>
          </p:nvPr>
        </p:nvSpPr>
        <p:spPr/>
        <p:txBody>
          <a:bodyPr/>
          <a:lstStyle>
            <a:lvl1pPr>
              <a:defRPr/>
            </a:lvl1pPr>
          </a:lstStyle>
          <a:p>
            <a:fld id="{EE5B176C-D201-4F03-A419-829112A7986B}" type="datetimeFigureOut">
              <a:rPr lang="en-US" altLang="en-US"/>
              <a:pPr/>
              <a:t>3/18/2024</a:t>
            </a:fld>
            <a:endParaRPr lang="en-US" altLang="en-US"/>
          </a:p>
        </p:txBody>
      </p:sp>
      <p:sp>
        <p:nvSpPr>
          <p:cNvPr id="6" name="Footer Placeholder 4">
            <a:extLst>
              <a:ext uri="{FF2B5EF4-FFF2-40B4-BE49-F238E27FC236}">
                <a16:creationId xmlns:a16="http://schemas.microsoft.com/office/drawing/2014/main" id="{0C81BEDE-B379-C076-4953-24A37327F6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81CAB8-F8EF-7122-F720-8A5FAC7FDCA3}"/>
              </a:ext>
            </a:extLst>
          </p:cNvPr>
          <p:cNvSpPr>
            <a:spLocks noGrp="1"/>
          </p:cNvSpPr>
          <p:nvPr>
            <p:ph type="sldNum" sz="quarter" idx="12"/>
          </p:nvPr>
        </p:nvSpPr>
        <p:spPr/>
        <p:txBody>
          <a:bodyPr/>
          <a:lstStyle>
            <a:lvl1pPr>
              <a:defRPr/>
            </a:lvl1pPr>
          </a:lstStyle>
          <a:p>
            <a:fld id="{A287F9BC-1844-4A6D-AC8C-1DF4ACA7F060}" type="slidenum">
              <a:rPr lang="en-US" altLang="en-US"/>
              <a:pPr/>
              <a:t>‹#›</a:t>
            </a:fld>
            <a:endParaRPr lang="en-US" altLang="en-US"/>
          </a:p>
        </p:txBody>
      </p:sp>
    </p:spTree>
    <p:extLst>
      <p:ext uri="{BB962C8B-B14F-4D97-AF65-F5344CB8AC3E}">
        <p14:creationId xmlns:p14="http://schemas.microsoft.com/office/powerpoint/2010/main" val="7032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639AE55F-4C02-D757-88F8-3D6BD42EE704}"/>
              </a:ext>
            </a:extLst>
          </p:cNvPr>
          <p:cNvSpPr>
            <a:spLocks noGrp="1"/>
          </p:cNvSpPr>
          <p:nvPr>
            <p:ph type="dt" sz="half" idx="10"/>
          </p:nvPr>
        </p:nvSpPr>
        <p:spPr/>
        <p:txBody>
          <a:bodyPr/>
          <a:lstStyle>
            <a:lvl1pPr>
              <a:defRPr/>
            </a:lvl1pPr>
          </a:lstStyle>
          <a:p>
            <a:fld id="{05DD08B8-8051-4E0E-96C2-48D9F6477884}" type="datetimeFigureOut">
              <a:rPr lang="en-US" altLang="en-US"/>
              <a:pPr/>
              <a:t>3/18/2024</a:t>
            </a:fld>
            <a:endParaRPr lang="en-US" altLang="en-US"/>
          </a:p>
        </p:txBody>
      </p:sp>
      <p:sp>
        <p:nvSpPr>
          <p:cNvPr id="6" name="Footer Placeholder 4">
            <a:extLst>
              <a:ext uri="{FF2B5EF4-FFF2-40B4-BE49-F238E27FC236}">
                <a16:creationId xmlns:a16="http://schemas.microsoft.com/office/drawing/2014/main" id="{C68A0AA9-F24C-068B-B45C-E0E77EC695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E95EF5-B34D-2DEC-5736-38708AA8F945}"/>
              </a:ext>
            </a:extLst>
          </p:cNvPr>
          <p:cNvSpPr>
            <a:spLocks noGrp="1"/>
          </p:cNvSpPr>
          <p:nvPr>
            <p:ph type="sldNum" sz="quarter" idx="12"/>
          </p:nvPr>
        </p:nvSpPr>
        <p:spPr/>
        <p:txBody>
          <a:bodyPr/>
          <a:lstStyle>
            <a:lvl1pPr>
              <a:defRPr/>
            </a:lvl1pPr>
          </a:lstStyle>
          <a:p>
            <a:fld id="{FD395499-7CA3-4FE6-8272-35F6BB050093}" type="slidenum">
              <a:rPr lang="en-US" altLang="en-US"/>
              <a:pPr/>
              <a:t>‹#›</a:t>
            </a:fld>
            <a:endParaRPr lang="en-US" altLang="en-US"/>
          </a:p>
        </p:txBody>
      </p:sp>
    </p:spTree>
    <p:extLst>
      <p:ext uri="{BB962C8B-B14F-4D97-AF65-F5344CB8AC3E}">
        <p14:creationId xmlns:p14="http://schemas.microsoft.com/office/powerpoint/2010/main" val="4867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963127-5140-2DED-693A-74A04A61352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ACA42F13-F226-9B87-BE67-9382F8D672F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8261AB4-5743-F40B-729A-DCC31180820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9627E03-72EA-4294-BBD9-8B42C0320E16}" type="datetimeFigureOut">
              <a:rPr lang="en-US" altLang="en-US"/>
              <a:pPr/>
              <a:t>3/18/2024</a:t>
            </a:fld>
            <a:endParaRPr lang="en-US" altLang="en-US"/>
          </a:p>
        </p:txBody>
      </p:sp>
      <p:sp>
        <p:nvSpPr>
          <p:cNvPr id="5" name="Footer Placeholder 4">
            <a:extLst>
              <a:ext uri="{FF2B5EF4-FFF2-40B4-BE49-F238E27FC236}">
                <a16:creationId xmlns:a16="http://schemas.microsoft.com/office/drawing/2014/main" id="{98B75DFC-BE22-81E9-5B37-4399DA6A26E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F0EBD1DC-F4F5-B201-7BDC-EB5CE2C1A2F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C7BAB77-B558-4374-873E-FE9A850352A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extLst>
      <p:ext uri="{BB962C8B-B14F-4D97-AF65-F5344CB8AC3E}">
        <p14:creationId xmlns:p14="http://schemas.microsoft.com/office/powerpoint/2010/main" val="1917911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videos/beach-ocean-waves-kids-running-29982/"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pixabay.com/videos/beach-sand-sunrise-shore-water-139365/" TargetMode="External"/><Relationship Id="rId4" Type="http://schemas.openxmlformats.org/officeDocument/2006/relationships/hyperlink" Target="https://pixabay.com/videos/girl-happy-run-peace-nature-14175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 We are here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ALL: May we </a:t>
            </a:r>
            <a:r>
              <a:rPr kumimoji="0" lang="en-GB" altLang="en-US" sz="40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imes New Roman"/>
              </a:rPr>
              <a:t>‘GO FOR GOLD!’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in our words and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grpSp>
        <p:nvGrpSpPr>
          <p:cNvPr id="9" name="Group 8">
            <a:extLst>
              <a:ext uri="{FF2B5EF4-FFF2-40B4-BE49-F238E27FC236}">
                <a16:creationId xmlns:a16="http://schemas.microsoft.com/office/drawing/2014/main" id="{4E343548-9E93-E083-AEE2-B386723662EF}"/>
              </a:ext>
            </a:extLst>
          </p:cNvPr>
          <p:cNvGrpSpPr/>
          <p:nvPr/>
        </p:nvGrpSpPr>
        <p:grpSpPr>
          <a:xfrm>
            <a:off x="3419872" y="3212976"/>
            <a:ext cx="2304256" cy="3171883"/>
            <a:chOff x="3218295" y="620688"/>
            <a:chExt cx="2707409" cy="3726836"/>
          </a:xfrm>
        </p:grpSpPr>
        <p:grpSp>
          <p:nvGrpSpPr>
            <p:cNvPr id="10" name="Graphic 16" descr="Medal with solid fill">
              <a:extLst>
                <a:ext uri="{FF2B5EF4-FFF2-40B4-BE49-F238E27FC236}">
                  <a16:creationId xmlns:a16="http://schemas.microsoft.com/office/drawing/2014/main" id="{981DC3B1-B8C8-E329-84D5-3FFE32B96A6D}"/>
                </a:ext>
              </a:extLst>
            </p:cNvPr>
            <p:cNvGrpSpPr/>
            <p:nvPr/>
          </p:nvGrpSpPr>
          <p:grpSpPr>
            <a:xfrm>
              <a:off x="3218295" y="620688"/>
              <a:ext cx="2707409" cy="3726836"/>
              <a:chOff x="3520775" y="3533876"/>
              <a:chExt cx="2106138" cy="2899167"/>
            </a:xfrm>
            <a:solidFill>
              <a:srgbClr val="FFC000"/>
            </a:solidFill>
          </p:grpSpPr>
          <p:sp>
            <p:nvSpPr>
              <p:cNvPr id="12" name="Free-form: Shape 11">
                <a:extLst>
                  <a:ext uri="{FF2B5EF4-FFF2-40B4-BE49-F238E27FC236}">
                    <a16:creationId xmlns:a16="http://schemas.microsoft.com/office/drawing/2014/main" id="{D6BBFF53-ABF7-B868-231A-107AB7D282A6}"/>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3" name="Free-form: Shape 12">
                <a:extLst>
                  <a:ext uri="{FF2B5EF4-FFF2-40B4-BE49-F238E27FC236}">
                    <a16:creationId xmlns:a16="http://schemas.microsoft.com/office/drawing/2014/main" id="{3E885F77-5036-14FA-3752-90C39F6B2CBD}"/>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4" name="Free-form: Shape 13">
                <a:extLst>
                  <a:ext uri="{FF2B5EF4-FFF2-40B4-BE49-F238E27FC236}">
                    <a16:creationId xmlns:a16="http://schemas.microsoft.com/office/drawing/2014/main" id="{CBEA44EC-95F3-1E82-1ED0-056755D855E2}"/>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5" name="Free-form: Shape 14">
                <a:extLst>
                  <a:ext uri="{FF2B5EF4-FFF2-40B4-BE49-F238E27FC236}">
                    <a16:creationId xmlns:a16="http://schemas.microsoft.com/office/drawing/2014/main" id="{FB343681-5E48-029A-18C5-FB2F8D4F2F46}"/>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6" name="Free-form: Shape 15">
                <a:extLst>
                  <a:ext uri="{FF2B5EF4-FFF2-40B4-BE49-F238E27FC236}">
                    <a16:creationId xmlns:a16="http://schemas.microsoft.com/office/drawing/2014/main" id="{56781E6B-74EC-774E-DEDE-55B35C93620B}"/>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grpSp>
        <p:pic>
          <p:nvPicPr>
            <p:cNvPr id="11" name="Picture 10" descr="A group of rings in different colors&#10;&#10;Description automatically generated">
              <a:extLst>
                <a:ext uri="{FF2B5EF4-FFF2-40B4-BE49-F238E27FC236}">
                  <a16:creationId xmlns:a16="http://schemas.microsoft.com/office/drawing/2014/main" id="{9C18535F-E275-55FA-1E87-64431C5339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044AF-280C-A141-697C-5A004834988C}"/>
            </a:ext>
          </a:extLst>
        </p:cNvPr>
        <p:cNvGrpSpPr/>
        <p:nvPr/>
      </p:nvGrpSpPr>
      <p:grpSpPr>
        <a:xfrm>
          <a:off x="0" y="0"/>
          <a:ext cx="0" cy="0"/>
          <a:chOff x="0" y="0"/>
          <a:chExt cx="0" cy="0"/>
        </a:xfrm>
      </p:grpSpPr>
      <p:pic>
        <p:nvPicPr>
          <p:cNvPr id="4" name="Picture 3" descr="A person in a white shirt and shorts&#10;&#10;Description automatically generated">
            <a:extLst>
              <a:ext uri="{FF2B5EF4-FFF2-40B4-BE49-F238E27FC236}">
                <a16:creationId xmlns:a16="http://schemas.microsoft.com/office/drawing/2014/main" id="{308474F1-82B2-181B-27A1-2788FBE82972}"/>
              </a:ext>
            </a:extLst>
          </p:cNvPr>
          <p:cNvPicPr>
            <a:picLocks noChangeAspect="1"/>
          </p:cNvPicPr>
          <p:nvPr/>
        </p:nvPicPr>
        <p:blipFill rotWithShape="1">
          <a:blip r:embed="rId3">
            <a:extLst>
              <a:ext uri="{28A0092B-C50C-407E-A947-70E740481C1C}">
                <a14:useLocalDpi xmlns:a14="http://schemas.microsoft.com/office/drawing/2010/main" val="0"/>
              </a:ext>
            </a:extLst>
          </a:blip>
          <a:srcRect l="5334" t="2440" r="4755"/>
          <a:stretch/>
        </p:blipFill>
        <p:spPr>
          <a:xfrm>
            <a:off x="2533651" y="238124"/>
            <a:ext cx="4076699" cy="6332227"/>
          </a:xfrm>
          <a:prstGeom prst="rect">
            <a:avLst/>
          </a:prstGeom>
          <a:ln>
            <a:solidFill>
              <a:schemeClr val="bg1"/>
            </a:solidFill>
          </a:ln>
        </p:spPr>
      </p:pic>
      <p:sp>
        <p:nvSpPr>
          <p:cNvPr id="2" name="Rectangle: Rounded Corners 1">
            <a:extLst>
              <a:ext uri="{FF2B5EF4-FFF2-40B4-BE49-F238E27FC236}">
                <a16:creationId xmlns:a16="http://schemas.microsoft.com/office/drawing/2014/main" id="{00A9BC6F-76BA-C741-4897-9D2949CB12AB}"/>
              </a:ext>
            </a:extLst>
          </p:cNvPr>
          <p:cNvSpPr/>
          <p:nvPr/>
        </p:nvSpPr>
        <p:spPr>
          <a:xfrm>
            <a:off x="5715000" y="4533900"/>
            <a:ext cx="3206874" cy="200025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entury Gothic" panose="020B0502020202020204" pitchFamily="34" charset="0"/>
              </a:rPr>
              <a:t>‘Those who honour me, I will honour.’                        </a:t>
            </a:r>
            <a:r>
              <a:rPr lang="en-GB" sz="2000" b="1" i="1" dirty="0">
                <a:solidFill>
                  <a:schemeClr val="bg1"/>
                </a:solidFill>
                <a:latin typeface="Century Gothic" panose="020B0502020202020204" pitchFamily="34" charset="0"/>
              </a:rPr>
              <a:t>I Samuel 2:30</a:t>
            </a:r>
            <a:endParaRPr lang="en-GB" sz="3200" b="1" i="1"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120AFE74-1EFD-948D-FE31-A3EC21DE5BCD}"/>
              </a:ext>
            </a:extLst>
          </p:cNvPr>
          <p:cNvSpPr txBox="1"/>
          <p:nvPr/>
        </p:nvSpPr>
        <p:spPr>
          <a:xfrm>
            <a:off x="57149" y="6553211"/>
            <a:ext cx="56578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chemeClr val="bg1"/>
                </a:solidFill>
              </a:rPr>
              <a:t>© The Eric Liddell Community, used with permission – and with our thanks</a:t>
            </a:r>
          </a:p>
        </p:txBody>
      </p:sp>
    </p:spTree>
    <p:extLst>
      <p:ext uri="{BB962C8B-B14F-4D97-AF65-F5344CB8AC3E}">
        <p14:creationId xmlns:p14="http://schemas.microsoft.com/office/powerpoint/2010/main" val="166505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CAB50-CFD7-9362-EDAB-2E98FBFCB97A}"/>
              </a:ext>
            </a:extLst>
          </p:cNvPr>
          <p:cNvSpPr txBox="1"/>
          <p:nvPr/>
        </p:nvSpPr>
        <p:spPr>
          <a:xfrm>
            <a:off x="57149" y="6505586"/>
            <a:ext cx="56578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chemeClr val="bg1"/>
                </a:solidFill>
              </a:rPr>
              <a:t>© The Eric Liddell Community, used with permission – and with our thanks</a:t>
            </a:r>
          </a:p>
        </p:txBody>
      </p:sp>
      <p:pic>
        <p:nvPicPr>
          <p:cNvPr id="4" name="Picture 3" descr="A person running in a race&#10;&#10;Description automatically generated">
            <a:extLst>
              <a:ext uri="{FF2B5EF4-FFF2-40B4-BE49-F238E27FC236}">
                <a16:creationId xmlns:a16="http://schemas.microsoft.com/office/drawing/2014/main" id="{2622A7DA-F4D9-AD0E-D78B-C476646B8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713" y="266699"/>
            <a:ext cx="6124575" cy="6124575"/>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EE44-4CEF-931A-C4C0-9C8D220932F2}"/>
            </a:ext>
          </a:extLst>
        </p:cNvPr>
        <p:cNvGrpSpPr/>
        <p:nvPr/>
      </p:nvGrpSpPr>
      <p:grpSpPr>
        <a:xfrm>
          <a:off x="0" y="0"/>
          <a:ext cx="0" cy="0"/>
          <a:chOff x="0" y="0"/>
          <a:chExt cx="0" cy="0"/>
        </a:xfrm>
      </p:grpSpPr>
      <p:pic>
        <p:nvPicPr>
          <p:cNvPr id="3" name="Picture 2" descr="A person running in a race&#10;&#10;Description automatically generated">
            <a:extLst>
              <a:ext uri="{FF2B5EF4-FFF2-40B4-BE49-F238E27FC236}">
                <a16:creationId xmlns:a16="http://schemas.microsoft.com/office/drawing/2014/main" id="{2E70B7B9-0CBA-4488-B502-55454A9A38C9}"/>
              </a:ext>
            </a:extLst>
          </p:cNvPr>
          <p:cNvPicPr>
            <a:picLocks noChangeAspect="1"/>
          </p:cNvPicPr>
          <p:nvPr/>
        </p:nvPicPr>
        <p:blipFill rotWithShape="1">
          <a:blip r:embed="rId3">
            <a:extLst>
              <a:ext uri="{28A0092B-C50C-407E-A947-70E740481C1C}">
                <a14:useLocalDpi xmlns:a14="http://schemas.microsoft.com/office/drawing/2010/main" val="0"/>
              </a:ext>
            </a:extLst>
          </a:blip>
          <a:srcRect l="14523" r="20140"/>
          <a:stretch/>
        </p:blipFill>
        <p:spPr>
          <a:xfrm>
            <a:off x="519312" y="266699"/>
            <a:ext cx="4000097" cy="61222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a:extLst>
              <a:ext uri="{FF2B5EF4-FFF2-40B4-BE49-F238E27FC236}">
                <a16:creationId xmlns:a16="http://schemas.microsoft.com/office/drawing/2014/main" id="{EB5992AE-0A1A-63EA-A5E8-DA586BB40EED}"/>
              </a:ext>
            </a:extLst>
          </p:cNvPr>
          <p:cNvSpPr txBox="1">
            <a:spLocks noChangeArrowheads="1"/>
          </p:cNvSpPr>
          <p:nvPr/>
        </p:nvSpPr>
        <p:spPr bwMode="auto">
          <a:xfrm>
            <a:off x="4886325" y="649778"/>
            <a:ext cx="4001625" cy="5558445"/>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fontAlgn="auto">
              <a:spcAft>
                <a:spcPts val="0"/>
              </a:spcAft>
              <a:buNone/>
              <a:defRPr/>
            </a:pPr>
            <a:r>
              <a:rPr lang="en-GB" sz="2800" b="1" dirty="0">
                <a:solidFill>
                  <a:prstClr val="black"/>
                </a:solidFill>
                <a:latin typeface="Century Gothic" panose="020B0502020202020204" pitchFamily="34" charset="0"/>
              </a:rPr>
              <a:t>….I wonder what Eric meant by ‘feeling God’s pleasure’?....</a:t>
            </a:r>
          </a:p>
          <a:p>
            <a:pPr lvl="0" algn="ctr" fontAlgn="auto">
              <a:spcAft>
                <a:spcPts val="0"/>
              </a:spcAft>
              <a:buNone/>
              <a:defRPr/>
            </a:pPr>
            <a:endParaRPr lang="en-GB" sz="1200" b="1" dirty="0">
              <a:solidFill>
                <a:prstClr val="black"/>
              </a:solidFill>
              <a:latin typeface="Century Gothic" panose="020B0502020202020204" pitchFamily="34" charset="0"/>
            </a:endParaRPr>
          </a:p>
          <a:p>
            <a:pPr lvl="0" algn="ctr" fontAlgn="auto">
              <a:spcAft>
                <a:spcPts val="0"/>
              </a:spcAft>
              <a:buNone/>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Times New Roman"/>
              </a:rPr>
              <a:t>….I </a:t>
            </a:r>
            <a:r>
              <a:rPr lang="en-GB" sz="2800" b="1" dirty="0">
                <a:solidFill>
                  <a:prstClr val="black"/>
                </a:solidFill>
                <a:latin typeface="Century Gothic" panose="020B0502020202020204" pitchFamily="34" charset="0"/>
              </a:rPr>
              <a:t>wonder if running helped Eric to feel closer to God?.....</a:t>
            </a:r>
          </a:p>
          <a:p>
            <a:pPr lvl="0" algn="ctr" fontAlgn="auto">
              <a:spcAft>
                <a:spcPts val="0"/>
              </a:spcAft>
              <a:buNone/>
              <a:defRPr/>
            </a:pPr>
            <a:endParaRPr lang="en-GB" sz="1800" b="1" dirty="0">
              <a:solidFill>
                <a:prstClr val="black"/>
              </a:solidFill>
              <a:latin typeface="Century Gothic" panose="020B0502020202020204" pitchFamily="34" charset="0"/>
            </a:endParaRPr>
          </a:p>
          <a:p>
            <a:pPr algn="ctr" fontAlgn="auto">
              <a:spcAft>
                <a:spcPts val="0"/>
              </a:spcAft>
              <a:buNone/>
              <a:defRPr/>
            </a:pPr>
            <a:r>
              <a:rPr lang="en-GB" sz="2800" b="1" dirty="0">
                <a:solidFill>
                  <a:prstClr val="black"/>
                </a:solidFill>
                <a:latin typeface="Century Gothic" panose="020B0502020202020204" pitchFamily="34" charset="0"/>
              </a:rPr>
              <a:t>….I wonder what might make you feel joy like this?....or what might make you feel closer to God?.....</a:t>
            </a:r>
          </a:p>
        </p:txBody>
      </p:sp>
      <p:sp>
        <p:nvSpPr>
          <p:cNvPr id="8" name="Rectangle: Rounded Corners 7">
            <a:extLst>
              <a:ext uri="{FF2B5EF4-FFF2-40B4-BE49-F238E27FC236}">
                <a16:creationId xmlns:a16="http://schemas.microsoft.com/office/drawing/2014/main" id="{BBE33080-079A-714B-F56D-C7A85B255C7A}"/>
              </a:ext>
            </a:extLst>
          </p:cNvPr>
          <p:cNvSpPr/>
          <p:nvPr/>
        </p:nvSpPr>
        <p:spPr>
          <a:xfrm>
            <a:off x="706374" y="5046173"/>
            <a:ext cx="3625974" cy="116205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‘When I run, I feel God’s pleasure.’</a:t>
            </a:r>
          </a:p>
        </p:txBody>
      </p:sp>
      <p:sp>
        <p:nvSpPr>
          <p:cNvPr id="2" name="TextBox 1">
            <a:extLst>
              <a:ext uri="{FF2B5EF4-FFF2-40B4-BE49-F238E27FC236}">
                <a16:creationId xmlns:a16="http://schemas.microsoft.com/office/drawing/2014/main" id="{F8888232-0B7F-1645-A97E-3AE32E6F3BD4}"/>
              </a:ext>
            </a:extLst>
          </p:cNvPr>
          <p:cNvSpPr txBox="1"/>
          <p:nvPr/>
        </p:nvSpPr>
        <p:spPr>
          <a:xfrm>
            <a:off x="47624" y="6562736"/>
            <a:ext cx="557212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chemeClr val="bg1"/>
                </a:solidFill>
              </a:rPr>
              <a:t>© The Eric Liddell Community, used with permission – and with our thanks</a:t>
            </a:r>
          </a:p>
        </p:txBody>
      </p:sp>
    </p:spTree>
    <p:extLst>
      <p:ext uri="{BB962C8B-B14F-4D97-AF65-F5344CB8AC3E}">
        <p14:creationId xmlns:p14="http://schemas.microsoft.com/office/powerpoint/2010/main" val="96728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running on a dirt path&#10;&#10;Description automatically generated">
            <a:extLst>
              <a:ext uri="{FF2B5EF4-FFF2-40B4-BE49-F238E27FC236}">
                <a16:creationId xmlns:a16="http://schemas.microsoft.com/office/drawing/2014/main" id="{D9656D20-406F-1DBD-F2BC-79058E51D4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355682">
            <a:off x="591525" y="-30739"/>
            <a:ext cx="3256483" cy="4076976"/>
          </a:xfrm>
          <a:prstGeom prst="rect">
            <a:avLst/>
          </a:prstGeom>
          <a:ln>
            <a:solidFill>
              <a:schemeClr val="tx1"/>
            </a:solidFill>
          </a:ln>
        </p:spPr>
      </p:pic>
      <p:pic>
        <p:nvPicPr>
          <p:cNvPr id="4" name="Picture 3" descr="A group of paint brushes in containers&#10;&#10;Description automatically generated">
            <a:extLst>
              <a:ext uri="{FF2B5EF4-FFF2-40B4-BE49-F238E27FC236}">
                <a16:creationId xmlns:a16="http://schemas.microsoft.com/office/drawing/2014/main" id="{33E6C8A9-ECD5-7034-324F-CFD7875AB2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1637" y="297869"/>
            <a:ext cx="4693030" cy="3131131"/>
          </a:xfrm>
          <a:prstGeom prst="rect">
            <a:avLst/>
          </a:prstGeom>
          <a:ln>
            <a:solidFill>
              <a:schemeClr val="tx1"/>
            </a:solidFill>
          </a:ln>
        </p:spPr>
      </p:pic>
      <p:pic>
        <p:nvPicPr>
          <p:cNvPr id="9" name="Picture 8" descr="A bird flying next to a branch of berries&#10;&#10;Description automatically generated">
            <a:extLst>
              <a:ext uri="{FF2B5EF4-FFF2-40B4-BE49-F238E27FC236}">
                <a16:creationId xmlns:a16="http://schemas.microsoft.com/office/drawing/2014/main" id="{FBBD6272-734A-F726-4DA0-45C1CDEDE57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1207484">
            <a:off x="1388626" y="3799146"/>
            <a:ext cx="4243516" cy="2638135"/>
          </a:xfrm>
          <a:prstGeom prst="rect">
            <a:avLst/>
          </a:prstGeom>
          <a:ln>
            <a:solidFill>
              <a:schemeClr val="tx1"/>
            </a:solidFill>
          </a:ln>
        </p:spPr>
      </p:pic>
      <p:grpSp>
        <p:nvGrpSpPr>
          <p:cNvPr id="20" name="Group 19">
            <a:extLst>
              <a:ext uri="{FF2B5EF4-FFF2-40B4-BE49-F238E27FC236}">
                <a16:creationId xmlns:a16="http://schemas.microsoft.com/office/drawing/2014/main" id="{A4FB6684-4C64-C32E-9648-E801EE39EFAB}"/>
              </a:ext>
            </a:extLst>
          </p:cNvPr>
          <p:cNvGrpSpPr/>
          <p:nvPr/>
        </p:nvGrpSpPr>
        <p:grpSpPr>
          <a:xfrm>
            <a:off x="110697" y="5438776"/>
            <a:ext cx="1246293" cy="1247774"/>
            <a:chOff x="2349437" y="1272485"/>
            <a:chExt cx="4312505" cy="4317631"/>
          </a:xfrm>
        </p:grpSpPr>
        <p:sp>
          <p:nvSpPr>
            <p:cNvPr id="21" name="Free-form: Shape 20">
              <a:extLst>
                <a:ext uri="{FF2B5EF4-FFF2-40B4-BE49-F238E27FC236}">
                  <a16:creationId xmlns:a16="http://schemas.microsoft.com/office/drawing/2014/main" id="{A2B9CC50-5E1A-5F77-461F-A35B14643FD3}"/>
                </a:ext>
              </a:extLst>
            </p:cNvPr>
            <p:cNvSpPr/>
            <p:nvPr/>
          </p:nvSpPr>
          <p:spPr>
            <a:xfrm>
              <a:off x="2575718" y="2066586"/>
              <a:ext cx="896699" cy="851634"/>
            </a:xfrm>
            <a:custGeom>
              <a:avLst/>
              <a:gdLst>
                <a:gd name="connsiteX0" fmla="*/ 448350 w 896699"/>
                <a:gd name="connsiteY0" fmla="*/ 176272 h 851634"/>
                <a:gd name="connsiteX1" fmla="*/ 0 w 896699"/>
                <a:gd name="connsiteY1" fmla="*/ 233026 h 851634"/>
                <a:gd name="connsiteX2" fmla="*/ 448350 w 896699"/>
                <a:gd name="connsiteY2" fmla="*/ 851635 h 851634"/>
                <a:gd name="connsiteX3" fmla="*/ 896699 w 896699"/>
                <a:gd name="connsiteY3" fmla="*/ 233026 h 851634"/>
                <a:gd name="connsiteX4" fmla="*/ 448350 w 896699"/>
                <a:gd name="connsiteY4" fmla="*/ 176272 h 85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699" h="851634">
                  <a:moveTo>
                    <a:pt x="448350" y="176272"/>
                  </a:moveTo>
                  <a:cubicBezTo>
                    <a:pt x="283766" y="-152896"/>
                    <a:pt x="0" y="45740"/>
                    <a:pt x="0" y="233026"/>
                  </a:cubicBezTo>
                  <a:cubicBezTo>
                    <a:pt x="0" y="511116"/>
                    <a:pt x="448350" y="851635"/>
                    <a:pt x="448350" y="851635"/>
                  </a:cubicBezTo>
                  <a:cubicBezTo>
                    <a:pt x="448350" y="851635"/>
                    <a:pt x="896699" y="505441"/>
                    <a:pt x="896699" y="233026"/>
                  </a:cubicBezTo>
                  <a:cubicBezTo>
                    <a:pt x="896699" y="45740"/>
                    <a:pt x="618609" y="-152896"/>
                    <a:pt x="448350" y="176272"/>
                  </a:cubicBezTo>
                  <a:close/>
                </a:path>
              </a:pathLst>
            </a:custGeom>
            <a:solidFill>
              <a:srgbClr val="FF0000"/>
            </a:solidFill>
            <a:ln w="566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cs typeface="Times New Roman"/>
              </a:endParaRPr>
            </a:p>
          </p:txBody>
        </p:sp>
        <p:sp>
          <p:nvSpPr>
            <p:cNvPr id="22" name="Free-form: Shape 21">
              <a:extLst>
                <a:ext uri="{FF2B5EF4-FFF2-40B4-BE49-F238E27FC236}">
                  <a16:creationId xmlns:a16="http://schemas.microsoft.com/office/drawing/2014/main" id="{6025B01D-43F6-2DE6-CA24-528C9C95BF7F}"/>
                </a:ext>
              </a:extLst>
            </p:cNvPr>
            <p:cNvSpPr/>
            <p:nvPr/>
          </p:nvSpPr>
          <p:spPr>
            <a:xfrm>
              <a:off x="5538231" y="1498719"/>
              <a:ext cx="896699" cy="846295"/>
            </a:xfrm>
            <a:custGeom>
              <a:avLst/>
              <a:gdLst>
                <a:gd name="connsiteX0" fmla="*/ 448350 w 896699"/>
                <a:gd name="connsiteY0" fmla="*/ 176609 h 846295"/>
                <a:gd name="connsiteX1" fmla="*/ 0 w 896699"/>
                <a:gd name="connsiteY1" fmla="*/ 227687 h 846295"/>
                <a:gd name="connsiteX2" fmla="*/ 448350 w 896699"/>
                <a:gd name="connsiteY2" fmla="*/ 846295 h 846295"/>
                <a:gd name="connsiteX3" fmla="*/ 896699 w 896699"/>
                <a:gd name="connsiteY3" fmla="*/ 233362 h 846295"/>
                <a:gd name="connsiteX4" fmla="*/ 448350 w 896699"/>
                <a:gd name="connsiteY4" fmla="*/ 176609 h 846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699" h="846295">
                  <a:moveTo>
                    <a:pt x="448350" y="176609"/>
                  </a:moveTo>
                  <a:cubicBezTo>
                    <a:pt x="283766" y="-152559"/>
                    <a:pt x="0" y="46077"/>
                    <a:pt x="0" y="227687"/>
                  </a:cubicBezTo>
                  <a:cubicBezTo>
                    <a:pt x="0" y="505777"/>
                    <a:pt x="448350" y="846295"/>
                    <a:pt x="448350" y="846295"/>
                  </a:cubicBezTo>
                  <a:cubicBezTo>
                    <a:pt x="448350" y="846295"/>
                    <a:pt x="896699" y="505777"/>
                    <a:pt x="896699" y="233362"/>
                  </a:cubicBezTo>
                  <a:cubicBezTo>
                    <a:pt x="896699" y="46077"/>
                    <a:pt x="612934" y="-152559"/>
                    <a:pt x="448350" y="176609"/>
                  </a:cubicBezTo>
                  <a:close/>
                </a:path>
              </a:pathLst>
            </a:custGeom>
            <a:solidFill>
              <a:srgbClr val="FF0000"/>
            </a:solidFill>
            <a:ln w="566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cs typeface="Times New Roman"/>
              </a:endParaRPr>
            </a:p>
          </p:txBody>
        </p:sp>
        <p:sp>
          <p:nvSpPr>
            <p:cNvPr id="23" name="Free-form: Shape 22">
              <a:extLst>
                <a:ext uri="{FF2B5EF4-FFF2-40B4-BE49-F238E27FC236}">
                  <a16:creationId xmlns:a16="http://schemas.microsoft.com/office/drawing/2014/main" id="{270D6879-978F-B24A-8625-1C2FABFFC8F0}"/>
                </a:ext>
              </a:extLst>
            </p:cNvPr>
            <p:cNvSpPr/>
            <p:nvPr/>
          </p:nvSpPr>
          <p:spPr>
            <a:xfrm>
              <a:off x="2995691" y="1272485"/>
              <a:ext cx="2400656" cy="635530"/>
            </a:xfrm>
            <a:custGeom>
              <a:avLst/>
              <a:gdLst>
                <a:gd name="connsiteX0" fmla="*/ 28377 w 2400656"/>
                <a:gd name="connsiteY0" fmla="*/ 635530 h 635530"/>
                <a:gd name="connsiteX1" fmla="*/ 255389 w 2400656"/>
                <a:gd name="connsiteY1" fmla="*/ 567427 h 635530"/>
                <a:gd name="connsiteX2" fmla="*/ 385921 w 2400656"/>
                <a:gd name="connsiteY2" fmla="*/ 590128 h 635530"/>
                <a:gd name="connsiteX3" fmla="*/ 2315527 w 2400656"/>
                <a:gd name="connsiteY3" fmla="*/ 402843 h 635530"/>
                <a:gd name="connsiteX4" fmla="*/ 2400657 w 2400656"/>
                <a:gd name="connsiteY4" fmla="*/ 192856 h 635530"/>
                <a:gd name="connsiteX5" fmla="*/ 0 w 2400656"/>
                <a:gd name="connsiteY5" fmla="*/ 618504 h 635530"/>
                <a:gd name="connsiteX6" fmla="*/ 28377 w 2400656"/>
                <a:gd name="connsiteY6" fmla="*/ 635530 h 63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0656" h="635530">
                  <a:moveTo>
                    <a:pt x="28377" y="635530"/>
                  </a:moveTo>
                  <a:cubicBezTo>
                    <a:pt x="96480" y="590128"/>
                    <a:pt x="175935" y="567427"/>
                    <a:pt x="255389" y="567427"/>
                  </a:cubicBezTo>
                  <a:cubicBezTo>
                    <a:pt x="300792" y="567427"/>
                    <a:pt x="346194" y="573102"/>
                    <a:pt x="385921" y="590128"/>
                  </a:cubicBezTo>
                  <a:cubicBezTo>
                    <a:pt x="947777" y="187181"/>
                    <a:pt x="1685568" y="113402"/>
                    <a:pt x="2315527" y="402843"/>
                  </a:cubicBezTo>
                  <a:cubicBezTo>
                    <a:pt x="2326878" y="329064"/>
                    <a:pt x="2355254" y="255284"/>
                    <a:pt x="2400657" y="192856"/>
                  </a:cubicBezTo>
                  <a:cubicBezTo>
                    <a:pt x="1589087" y="-176039"/>
                    <a:pt x="635635" y="-5780"/>
                    <a:pt x="0" y="618504"/>
                  </a:cubicBezTo>
                  <a:cubicBezTo>
                    <a:pt x="11351" y="624180"/>
                    <a:pt x="17026" y="629855"/>
                    <a:pt x="28377" y="635530"/>
                  </a:cubicBezTo>
                  <a:close/>
                </a:path>
              </a:pathLst>
            </a:custGeom>
            <a:solidFill>
              <a:srgbClr val="FFFFFF"/>
            </a:solidFill>
            <a:ln w="566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cs typeface="Times New Roman"/>
              </a:endParaRPr>
            </a:p>
          </p:txBody>
        </p:sp>
        <p:sp>
          <p:nvSpPr>
            <p:cNvPr id="24" name="Free-form: Shape 23">
              <a:extLst>
                <a:ext uri="{FF2B5EF4-FFF2-40B4-BE49-F238E27FC236}">
                  <a16:creationId xmlns:a16="http://schemas.microsoft.com/office/drawing/2014/main" id="{55AFA136-7538-0064-A42A-E5BE3F33E144}"/>
                </a:ext>
              </a:extLst>
            </p:cNvPr>
            <p:cNvSpPr/>
            <p:nvPr/>
          </p:nvSpPr>
          <p:spPr>
            <a:xfrm>
              <a:off x="6185216" y="2316638"/>
              <a:ext cx="476726" cy="2219046"/>
            </a:xfrm>
            <a:custGeom>
              <a:avLst/>
              <a:gdLst>
                <a:gd name="connsiteX0" fmla="*/ 0 w 476726"/>
                <a:gd name="connsiteY0" fmla="*/ 164584 h 2219046"/>
                <a:gd name="connsiteX1" fmla="*/ 28377 w 476726"/>
                <a:gd name="connsiteY1" fmla="*/ 2009060 h 2219046"/>
                <a:gd name="connsiteX2" fmla="*/ 170259 w 476726"/>
                <a:gd name="connsiteY2" fmla="*/ 2219047 h 2219046"/>
                <a:gd name="connsiteX3" fmla="*/ 170259 w 476726"/>
                <a:gd name="connsiteY3" fmla="*/ 0 h 2219046"/>
                <a:gd name="connsiteX4" fmla="*/ 0 w 476726"/>
                <a:gd name="connsiteY4" fmla="*/ 164584 h 2219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726" h="2219046">
                  <a:moveTo>
                    <a:pt x="0" y="164584"/>
                  </a:moveTo>
                  <a:cubicBezTo>
                    <a:pt x="323493" y="737791"/>
                    <a:pt x="334843" y="1430178"/>
                    <a:pt x="28377" y="2009060"/>
                  </a:cubicBezTo>
                  <a:cubicBezTo>
                    <a:pt x="96481" y="2065814"/>
                    <a:pt x="141883" y="2139592"/>
                    <a:pt x="170259" y="2219047"/>
                  </a:cubicBezTo>
                  <a:cubicBezTo>
                    <a:pt x="578882" y="1538009"/>
                    <a:pt x="578882" y="686713"/>
                    <a:pt x="170259" y="0"/>
                  </a:cubicBezTo>
                  <a:cubicBezTo>
                    <a:pt x="119181" y="62428"/>
                    <a:pt x="62428" y="113506"/>
                    <a:pt x="0" y="164584"/>
                  </a:cubicBezTo>
                  <a:close/>
                </a:path>
              </a:pathLst>
            </a:custGeom>
            <a:solidFill>
              <a:srgbClr val="FFFFFF"/>
            </a:solidFill>
            <a:ln w="566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cs typeface="Times New Roman"/>
              </a:endParaRPr>
            </a:p>
          </p:txBody>
        </p:sp>
        <p:sp>
          <p:nvSpPr>
            <p:cNvPr id="25" name="Free-form: Shape 24">
              <a:extLst>
                <a:ext uri="{FF2B5EF4-FFF2-40B4-BE49-F238E27FC236}">
                  <a16:creationId xmlns:a16="http://schemas.microsoft.com/office/drawing/2014/main" id="{B60F4406-87A1-D134-477B-C0C83B65F7B7}"/>
                </a:ext>
              </a:extLst>
            </p:cNvPr>
            <p:cNvSpPr/>
            <p:nvPr/>
          </p:nvSpPr>
          <p:spPr>
            <a:xfrm>
              <a:off x="2349437" y="2679858"/>
              <a:ext cx="3092313" cy="2910258"/>
            </a:xfrm>
            <a:custGeom>
              <a:avLst/>
              <a:gdLst>
                <a:gd name="connsiteX0" fmla="*/ 2922054 w 3092313"/>
                <a:gd name="connsiteY0" fmla="*/ 2519838 h 2910258"/>
                <a:gd name="connsiteX1" fmla="*/ 385190 w 3092313"/>
                <a:gd name="connsiteY1" fmla="*/ 1515308 h 2910258"/>
                <a:gd name="connsiteX2" fmla="*/ 305736 w 3092313"/>
                <a:gd name="connsiteY2" fmla="*/ 209987 h 2910258"/>
                <a:gd name="connsiteX3" fmla="*/ 135476 w 3092313"/>
                <a:gd name="connsiteY3" fmla="*/ 0 h 2910258"/>
                <a:gd name="connsiteX4" fmla="*/ 1406746 w 3092313"/>
                <a:gd name="connsiteY4" fmla="*/ 2775227 h 2910258"/>
                <a:gd name="connsiteX5" fmla="*/ 3092314 w 3092313"/>
                <a:gd name="connsiteY5" fmla="*/ 2695773 h 2910258"/>
                <a:gd name="connsiteX6" fmla="*/ 2922054 w 3092313"/>
                <a:gd name="connsiteY6" fmla="*/ 2519838 h 291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2313" h="2910258">
                  <a:moveTo>
                    <a:pt x="2922054" y="2519838"/>
                  </a:moveTo>
                  <a:cubicBezTo>
                    <a:pt x="1945901" y="2939811"/>
                    <a:pt x="810838" y="2491462"/>
                    <a:pt x="385190" y="1515308"/>
                  </a:cubicBezTo>
                  <a:cubicBezTo>
                    <a:pt x="209255" y="1101011"/>
                    <a:pt x="180879" y="641310"/>
                    <a:pt x="305736" y="209987"/>
                  </a:cubicBezTo>
                  <a:cubicBezTo>
                    <a:pt x="243307" y="147558"/>
                    <a:pt x="186554" y="73779"/>
                    <a:pt x="135476" y="0"/>
                  </a:cubicBezTo>
                  <a:cubicBezTo>
                    <a:pt x="-278822" y="1118036"/>
                    <a:pt x="288710" y="2360930"/>
                    <a:pt x="1406746" y="2775227"/>
                  </a:cubicBezTo>
                  <a:cubicBezTo>
                    <a:pt x="1957251" y="2979539"/>
                    <a:pt x="2564510" y="2951162"/>
                    <a:pt x="3092314" y="2695773"/>
                  </a:cubicBezTo>
                  <a:cubicBezTo>
                    <a:pt x="3029885" y="2639020"/>
                    <a:pt x="2973132" y="2582267"/>
                    <a:pt x="2922054" y="2519838"/>
                  </a:cubicBezTo>
                  <a:close/>
                </a:path>
              </a:pathLst>
            </a:custGeom>
            <a:solidFill>
              <a:srgbClr val="FFFFFF"/>
            </a:solidFill>
            <a:ln w="566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cs typeface="Times New Roman"/>
              </a:endParaRPr>
            </a:p>
          </p:txBody>
        </p:sp>
        <p:sp>
          <p:nvSpPr>
            <p:cNvPr id="26" name="Free-form: Shape 25">
              <a:extLst>
                <a:ext uri="{FF2B5EF4-FFF2-40B4-BE49-F238E27FC236}">
                  <a16:creationId xmlns:a16="http://schemas.microsoft.com/office/drawing/2014/main" id="{77876B76-1BEC-2072-C0FA-9A8BF44DE314}"/>
                </a:ext>
              </a:extLst>
            </p:cNvPr>
            <p:cNvSpPr/>
            <p:nvPr/>
          </p:nvSpPr>
          <p:spPr>
            <a:xfrm>
              <a:off x="5254465" y="4444206"/>
              <a:ext cx="896699" cy="846295"/>
            </a:xfrm>
            <a:custGeom>
              <a:avLst/>
              <a:gdLst>
                <a:gd name="connsiteX0" fmla="*/ 448349 w 896699"/>
                <a:gd name="connsiteY0" fmla="*/ 176609 h 846295"/>
                <a:gd name="connsiteX1" fmla="*/ 0 w 896699"/>
                <a:gd name="connsiteY1" fmla="*/ 227687 h 846295"/>
                <a:gd name="connsiteX2" fmla="*/ 448349 w 896699"/>
                <a:gd name="connsiteY2" fmla="*/ 846296 h 846295"/>
                <a:gd name="connsiteX3" fmla="*/ 896699 w 896699"/>
                <a:gd name="connsiteY3" fmla="*/ 233362 h 846295"/>
                <a:gd name="connsiteX4" fmla="*/ 448349 w 896699"/>
                <a:gd name="connsiteY4" fmla="*/ 176609 h 846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699" h="846295">
                  <a:moveTo>
                    <a:pt x="448349" y="176609"/>
                  </a:moveTo>
                  <a:cubicBezTo>
                    <a:pt x="283765" y="-152559"/>
                    <a:pt x="0" y="46076"/>
                    <a:pt x="0" y="227687"/>
                  </a:cubicBezTo>
                  <a:cubicBezTo>
                    <a:pt x="0" y="505777"/>
                    <a:pt x="448349" y="846296"/>
                    <a:pt x="448349" y="846296"/>
                  </a:cubicBezTo>
                  <a:cubicBezTo>
                    <a:pt x="448349" y="846296"/>
                    <a:pt x="896699" y="511452"/>
                    <a:pt x="896699" y="233362"/>
                  </a:cubicBezTo>
                  <a:cubicBezTo>
                    <a:pt x="896699" y="46076"/>
                    <a:pt x="612934" y="-152559"/>
                    <a:pt x="448349" y="176609"/>
                  </a:cubicBezTo>
                  <a:close/>
                </a:path>
              </a:pathLst>
            </a:custGeom>
            <a:solidFill>
              <a:srgbClr val="FF0000"/>
            </a:solidFill>
            <a:ln w="566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cs typeface="Times New Roman"/>
              </a:endParaRPr>
            </a:p>
          </p:txBody>
        </p:sp>
        <p:sp>
          <p:nvSpPr>
            <p:cNvPr id="27" name="Free-form: Shape 26">
              <a:extLst>
                <a:ext uri="{FF2B5EF4-FFF2-40B4-BE49-F238E27FC236}">
                  <a16:creationId xmlns:a16="http://schemas.microsoft.com/office/drawing/2014/main" id="{F401D76C-131A-184F-46BD-26FAE55ECC46}"/>
                </a:ext>
              </a:extLst>
            </p:cNvPr>
            <p:cNvSpPr/>
            <p:nvPr/>
          </p:nvSpPr>
          <p:spPr>
            <a:xfrm>
              <a:off x="3127944" y="2861100"/>
              <a:ext cx="1118256" cy="586857"/>
            </a:xfrm>
            <a:custGeom>
              <a:avLst/>
              <a:gdLst>
                <a:gd name="connsiteX0" fmla="*/ 89084 w 1118256"/>
                <a:gd name="connsiteY0" fmla="*/ 584925 h 586857"/>
                <a:gd name="connsiteX1" fmla="*/ 3954 w 1118256"/>
                <a:gd name="connsiteY1" fmla="*/ 448718 h 586857"/>
                <a:gd name="connsiteX2" fmla="*/ 679316 w 1118256"/>
                <a:gd name="connsiteY2" fmla="*/ 11718 h 586857"/>
                <a:gd name="connsiteX3" fmla="*/ 1116316 w 1118256"/>
                <a:gd name="connsiteY3" fmla="*/ 448718 h 586857"/>
                <a:gd name="connsiteX4" fmla="*/ 1031186 w 1118256"/>
                <a:gd name="connsiteY4" fmla="*/ 584925 h 586857"/>
                <a:gd name="connsiteX5" fmla="*/ 1008484 w 1118256"/>
                <a:gd name="connsiteY5" fmla="*/ 584925 h 586857"/>
                <a:gd name="connsiteX6" fmla="*/ 894978 w 1118256"/>
                <a:gd name="connsiteY6" fmla="*/ 494120 h 586857"/>
                <a:gd name="connsiteX7" fmla="*/ 492031 w 1118256"/>
                <a:gd name="connsiteY7" fmla="*/ 233055 h 586857"/>
                <a:gd name="connsiteX8" fmla="*/ 230967 w 1118256"/>
                <a:gd name="connsiteY8" fmla="*/ 494120 h 586857"/>
                <a:gd name="connsiteX9" fmla="*/ 89084 w 1118256"/>
                <a:gd name="connsiteY9" fmla="*/ 584925 h 58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8256" h="586857">
                  <a:moveTo>
                    <a:pt x="89084" y="584925"/>
                  </a:moveTo>
                  <a:cubicBezTo>
                    <a:pt x="26656" y="573574"/>
                    <a:pt x="-13072" y="511146"/>
                    <a:pt x="3954" y="448718"/>
                  </a:cubicBezTo>
                  <a:cubicBezTo>
                    <a:pt x="72058" y="142251"/>
                    <a:pt x="372850" y="-50710"/>
                    <a:pt x="679316" y="11718"/>
                  </a:cubicBezTo>
                  <a:cubicBezTo>
                    <a:pt x="900653" y="57121"/>
                    <a:pt x="1070913" y="227380"/>
                    <a:pt x="1116316" y="448718"/>
                  </a:cubicBezTo>
                  <a:cubicBezTo>
                    <a:pt x="1127666" y="511146"/>
                    <a:pt x="1087939" y="567899"/>
                    <a:pt x="1031186" y="584925"/>
                  </a:cubicBezTo>
                  <a:cubicBezTo>
                    <a:pt x="1025510" y="584925"/>
                    <a:pt x="1014160" y="584925"/>
                    <a:pt x="1008484" y="584925"/>
                  </a:cubicBezTo>
                  <a:cubicBezTo>
                    <a:pt x="957407" y="584925"/>
                    <a:pt x="906329" y="545198"/>
                    <a:pt x="894978" y="494120"/>
                  </a:cubicBezTo>
                  <a:cubicBezTo>
                    <a:pt x="855251" y="312510"/>
                    <a:pt x="673641" y="193328"/>
                    <a:pt x="492031" y="233055"/>
                  </a:cubicBezTo>
                  <a:cubicBezTo>
                    <a:pt x="361499" y="261432"/>
                    <a:pt x="259343" y="363588"/>
                    <a:pt x="230967" y="494120"/>
                  </a:cubicBezTo>
                  <a:cubicBezTo>
                    <a:pt x="208266" y="556548"/>
                    <a:pt x="145837" y="596276"/>
                    <a:pt x="89084" y="584925"/>
                  </a:cubicBezTo>
                  <a:close/>
                </a:path>
              </a:pathLst>
            </a:custGeom>
            <a:solidFill>
              <a:srgbClr val="FFFFFF"/>
            </a:solidFill>
            <a:ln w="566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cs typeface="Times New Roman"/>
              </a:endParaRPr>
            </a:p>
          </p:txBody>
        </p:sp>
        <p:sp>
          <p:nvSpPr>
            <p:cNvPr id="28" name="Free-form: Shape 27">
              <a:extLst>
                <a:ext uri="{FF2B5EF4-FFF2-40B4-BE49-F238E27FC236}">
                  <a16:creationId xmlns:a16="http://schemas.microsoft.com/office/drawing/2014/main" id="{CB623EFA-D022-B2B3-1DED-F6700BF41E45}"/>
                </a:ext>
              </a:extLst>
            </p:cNvPr>
            <p:cNvSpPr/>
            <p:nvPr/>
          </p:nvSpPr>
          <p:spPr>
            <a:xfrm>
              <a:off x="3656333" y="4049914"/>
              <a:ext cx="1703657" cy="570900"/>
            </a:xfrm>
            <a:custGeom>
              <a:avLst/>
              <a:gdLst>
                <a:gd name="connsiteX0" fmla="*/ 848991 w 1703657"/>
                <a:gd name="connsiteY0" fmla="*/ 570901 h 570900"/>
                <a:gd name="connsiteX1" fmla="*/ 26071 w 1703657"/>
                <a:gd name="connsiteY1" fmla="*/ 190655 h 570900"/>
                <a:gd name="connsiteX2" fmla="*/ 43097 w 1703657"/>
                <a:gd name="connsiteY2" fmla="*/ 31746 h 570900"/>
                <a:gd name="connsiteX3" fmla="*/ 196330 w 1703657"/>
                <a:gd name="connsiteY3" fmla="*/ 43097 h 570900"/>
                <a:gd name="connsiteX4" fmla="*/ 1405172 w 1703657"/>
                <a:gd name="connsiteY4" fmla="*/ 139577 h 570900"/>
                <a:gd name="connsiteX5" fmla="*/ 1501652 w 1703657"/>
                <a:gd name="connsiteY5" fmla="*/ 43097 h 570900"/>
                <a:gd name="connsiteX6" fmla="*/ 1660561 w 1703657"/>
                <a:gd name="connsiteY6" fmla="*/ 26071 h 570900"/>
                <a:gd name="connsiteX7" fmla="*/ 1677587 w 1703657"/>
                <a:gd name="connsiteY7" fmla="*/ 184980 h 570900"/>
                <a:gd name="connsiteX8" fmla="*/ 1671911 w 1703657"/>
                <a:gd name="connsiteY8" fmla="*/ 190655 h 570900"/>
                <a:gd name="connsiteX9" fmla="*/ 848991 w 1703657"/>
                <a:gd name="connsiteY9" fmla="*/ 570901 h 57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3657" h="570900">
                  <a:moveTo>
                    <a:pt x="848991" y="570901"/>
                  </a:moveTo>
                  <a:cubicBezTo>
                    <a:pt x="531174" y="570901"/>
                    <a:pt x="230382" y="429018"/>
                    <a:pt x="26071" y="190655"/>
                  </a:cubicBezTo>
                  <a:cubicBezTo>
                    <a:pt x="-13656" y="139577"/>
                    <a:pt x="-7981" y="71473"/>
                    <a:pt x="43097" y="31746"/>
                  </a:cubicBezTo>
                  <a:cubicBezTo>
                    <a:pt x="88499" y="-7981"/>
                    <a:pt x="156603" y="-2306"/>
                    <a:pt x="196330" y="43097"/>
                  </a:cubicBezTo>
                  <a:cubicBezTo>
                    <a:pt x="502797" y="400642"/>
                    <a:pt x="1041952" y="446044"/>
                    <a:pt x="1405172" y="139577"/>
                  </a:cubicBezTo>
                  <a:cubicBezTo>
                    <a:pt x="1439224" y="111201"/>
                    <a:pt x="1473275" y="77149"/>
                    <a:pt x="1501652" y="43097"/>
                  </a:cubicBezTo>
                  <a:cubicBezTo>
                    <a:pt x="1541379" y="-7981"/>
                    <a:pt x="1609483" y="-13656"/>
                    <a:pt x="1660561" y="26071"/>
                  </a:cubicBezTo>
                  <a:cubicBezTo>
                    <a:pt x="1711639" y="65798"/>
                    <a:pt x="1717314" y="133902"/>
                    <a:pt x="1677587" y="184980"/>
                  </a:cubicBezTo>
                  <a:cubicBezTo>
                    <a:pt x="1677587" y="184980"/>
                    <a:pt x="1671911" y="190655"/>
                    <a:pt x="1671911" y="190655"/>
                  </a:cubicBezTo>
                  <a:cubicBezTo>
                    <a:pt x="1467600" y="429018"/>
                    <a:pt x="1166809" y="570901"/>
                    <a:pt x="848991" y="570901"/>
                  </a:cubicBezTo>
                  <a:close/>
                </a:path>
              </a:pathLst>
            </a:custGeom>
            <a:solidFill>
              <a:srgbClr val="FFFFFF"/>
            </a:solidFill>
            <a:ln w="566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cs typeface="Times New Roman"/>
              </a:endParaRPr>
            </a:p>
          </p:txBody>
        </p:sp>
        <p:sp>
          <p:nvSpPr>
            <p:cNvPr id="29" name="Free-form: Shape 28">
              <a:extLst>
                <a:ext uri="{FF2B5EF4-FFF2-40B4-BE49-F238E27FC236}">
                  <a16:creationId xmlns:a16="http://schemas.microsoft.com/office/drawing/2014/main" id="{BA2502E3-E35F-B2B4-060D-F5E319DC2432}"/>
                </a:ext>
              </a:extLst>
            </p:cNvPr>
            <p:cNvSpPr/>
            <p:nvPr/>
          </p:nvSpPr>
          <p:spPr>
            <a:xfrm>
              <a:off x="4770122" y="2861100"/>
              <a:ext cx="1116235" cy="584924"/>
            </a:xfrm>
            <a:custGeom>
              <a:avLst/>
              <a:gdLst>
                <a:gd name="connsiteX0" fmla="*/ 1023497 w 1116235"/>
                <a:gd name="connsiteY0" fmla="*/ 584925 h 584924"/>
                <a:gd name="connsiteX1" fmla="*/ 1000796 w 1116235"/>
                <a:gd name="connsiteY1" fmla="*/ 584925 h 584924"/>
                <a:gd name="connsiteX2" fmla="*/ 887290 w 1116235"/>
                <a:gd name="connsiteY2" fmla="*/ 494120 h 584924"/>
                <a:gd name="connsiteX3" fmla="*/ 484343 w 1116235"/>
                <a:gd name="connsiteY3" fmla="*/ 233055 h 584924"/>
                <a:gd name="connsiteX4" fmla="*/ 223278 w 1116235"/>
                <a:gd name="connsiteY4" fmla="*/ 494120 h 584924"/>
                <a:gd name="connsiteX5" fmla="*/ 87071 w 1116235"/>
                <a:gd name="connsiteY5" fmla="*/ 579250 h 584924"/>
                <a:gd name="connsiteX6" fmla="*/ 1941 w 1116235"/>
                <a:gd name="connsiteY6" fmla="*/ 448718 h 584924"/>
                <a:gd name="connsiteX7" fmla="*/ 677303 w 1116235"/>
                <a:gd name="connsiteY7" fmla="*/ 11718 h 584924"/>
                <a:gd name="connsiteX8" fmla="*/ 1114303 w 1116235"/>
                <a:gd name="connsiteY8" fmla="*/ 448718 h 584924"/>
                <a:gd name="connsiteX9" fmla="*/ 1023497 w 1116235"/>
                <a:gd name="connsiteY9" fmla="*/ 584925 h 58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35" h="584924">
                  <a:moveTo>
                    <a:pt x="1023497" y="584925"/>
                  </a:moveTo>
                  <a:cubicBezTo>
                    <a:pt x="1017822" y="584925"/>
                    <a:pt x="1006472" y="584925"/>
                    <a:pt x="1000796" y="584925"/>
                  </a:cubicBezTo>
                  <a:cubicBezTo>
                    <a:pt x="949718" y="584925"/>
                    <a:pt x="898640" y="545198"/>
                    <a:pt x="887290" y="494120"/>
                  </a:cubicBezTo>
                  <a:cubicBezTo>
                    <a:pt x="847563" y="312510"/>
                    <a:pt x="665953" y="193328"/>
                    <a:pt x="484343" y="233055"/>
                  </a:cubicBezTo>
                  <a:cubicBezTo>
                    <a:pt x="353811" y="261432"/>
                    <a:pt x="251655" y="363588"/>
                    <a:pt x="223278" y="494120"/>
                  </a:cubicBezTo>
                  <a:cubicBezTo>
                    <a:pt x="206252" y="556548"/>
                    <a:pt x="149499" y="590600"/>
                    <a:pt x="87071" y="579250"/>
                  </a:cubicBezTo>
                  <a:cubicBezTo>
                    <a:pt x="30318" y="567899"/>
                    <a:pt x="-9409" y="505471"/>
                    <a:pt x="1941" y="448718"/>
                  </a:cubicBezTo>
                  <a:cubicBezTo>
                    <a:pt x="70045" y="142251"/>
                    <a:pt x="370837" y="-50710"/>
                    <a:pt x="677303" y="11718"/>
                  </a:cubicBezTo>
                  <a:cubicBezTo>
                    <a:pt x="898640" y="57121"/>
                    <a:pt x="1068900" y="227380"/>
                    <a:pt x="1114303" y="448718"/>
                  </a:cubicBezTo>
                  <a:cubicBezTo>
                    <a:pt x="1125653" y="511146"/>
                    <a:pt x="1085926" y="573574"/>
                    <a:pt x="1023497" y="584925"/>
                  </a:cubicBezTo>
                  <a:close/>
                </a:path>
              </a:pathLst>
            </a:custGeom>
            <a:solidFill>
              <a:srgbClr val="FFFFFF"/>
            </a:solidFill>
            <a:ln w="5665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cs typeface="Times New Roman"/>
              </a:endParaRPr>
            </a:p>
          </p:txBody>
        </p:sp>
      </p:grpSp>
      <p:pic>
        <p:nvPicPr>
          <p:cNvPr id="7" name="Picture 6" descr="A child playing a guitar in the grass&#10;&#10;Description automatically generated">
            <a:extLst>
              <a:ext uri="{FF2B5EF4-FFF2-40B4-BE49-F238E27FC236}">
                <a16:creationId xmlns:a16="http://schemas.microsoft.com/office/drawing/2014/main" id="{BC7CAC2D-9701-A0A4-4D2F-59F5187AC00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444364">
            <a:off x="5453945" y="3042469"/>
            <a:ext cx="3081282" cy="3053952"/>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953744"/>
            <a:ext cx="8679468" cy="167223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Let’s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‘go for gold’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in all that we do!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grpSp>
        <p:nvGrpSpPr>
          <p:cNvPr id="2" name="Group 1">
            <a:extLst>
              <a:ext uri="{FF2B5EF4-FFF2-40B4-BE49-F238E27FC236}">
                <a16:creationId xmlns:a16="http://schemas.microsoft.com/office/drawing/2014/main" id="{CA192027-AEE6-2F71-5E23-F30D051B01F8}"/>
              </a:ext>
            </a:extLst>
          </p:cNvPr>
          <p:cNvGrpSpPr/>
          <p:nvPr/>
        </p:nvGrpSpPr>
        <p:grpSpPr>
          <a:xfrm>
            <a:off x="3023828" y="318315"/>
            <a:ext cx="3096344" cy="4262218"/>
            <a:chOff x="3218295" y="620688"/>
            <a:chExt cx="2707408" cy="3726836"/>
          </a:xfrm>
        </p:grpSpPr>
        <p:grpSp>
          <p:nvGrpSpPr>
            <p:cNvPr id="4" name="Graphic 16" descr="Medal with solid fill">
              <a:extLst>
                <a:ext uri="{FF2B5EF4-FFF2-40B4-BE49-F238E27FC236}">
                  <a16:creationId xmlns:a16="http://schemas.microsoft.com/office/drawing/2014/main" id="{20F559A6-5951-F81A-A5F2-9E0B9A565024}"/>
                </a:ext>
              </a:extLst>
            </p:cNvPr>
            <p:cNvGrpSpPr/>
            <p:nvPr/>
          </p:nvGrpSpPr>
          <p:grpSpPr>
            <a:xfrm>
              <a:off x="3218295" y="620688"/>
              <a:ext cx="2707408" cy="3726836"/>
              <a:chOff x="3520775" y="3533876"/>
              <a:chExt cx="2106137" cy="2899167"/>
            </a:xfrm>
            <a:solidFill>
              <a:srgbClr val="FFC000"/>
            </a:solidFill>
          </p:grpSpPr>
          <p:sp>
            <p:nvSpPr>
              <p:cNvPr id="11" name="Free-form: Shape 10">
                <a:extLst>
                  <a:ext uri="{FF2B5EF4-FFF2-40B4-BE49-F238E27FC236}">
                    <a16:creationId xmlns:a16="http://schemas.microsoft.com/office/drawing/2014/main" id="{BC01126B-314F-998B-FE75-FFEECC9DB04F}"/>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2" name="Free-form: Shape 11">
                <a:extLst>
                  <a:ext uri="{FF2B5EF4-FFF2-40B4-BE49-F238E27FC236}">
                    <a16:creationId xmlns:a16="http://schemas.microsoft.com/office/drawing/2014/main" id="{5DF64967-A478-8338-FF2B-87706664EFEC}"/>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3" name="Free-form: Shape 12">
                <a:extLst>
                  <a:ext uri="{FF2B5EF4-FFF2-40B4-BE49-F238E27FC236}">
                    <a16:creationId xmlns:a16="http://schemas.microsoft.com/office/drawing/2014/main" id="{24311600-23E8-7074-5004-0C07785EFBB0}"/>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4" name="Free-form: Shape 13">
                <a:extLst>
                  <a:ext uri="{FF2B5EF4-FFF2-40B4-BE49-F238E27FC236}">
                    <a16:creationId xmlns:a16="http://schemas.microsoft.com/office/drawing/2014/main" id="{B579DC89-43F3-A608-E6A1-6BF015AE0D9A}"/>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5" name="Free-form: Shape 14">
                <a:extLst>
                  <a:ext uri="{FF2B5EF4-FFF2-40B4-BE49-F238E27FC236}">
                    <a16:creationId xmlns:a16="http://schemas.microsoft.com/office/drawing/2014/main" id="{7384D4B3-99E9-326B-C2AC-7AABC716D7B4}"/>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grpSp>
        <p:pic>
          <p:nvPicPr>
            <p:cNvPr id="10" name="Picture 9" descr="A group of rings in different colors&#10;&#10;Description automatically generated">
              <a:extLst>
                <a:ext uri="{FF2B5EF4-FFF2-40B4-BE49-F238E27FC236}">
                  <a16:creationId xmlns:a16="http://schemas.microsoft.com/office/drawing/2014/main" id="{34835960-12D9-B579-72A9-6B3B590235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4262-4DEB-39E2-B964-5F4A825F5458}"/>
            </a:ext>
          </a:extLst>
        </p:cNvPr>
        <p:cNvGrpSpPr/>
        <p:nvPr/>
      </p:nvGrpSpPr>
      <p:grpSpPr>
        <a:xfrm>
          <a:off x="0" y="0"/>
          <a:ext cx="0" cy="0"/>
          <a:chOff x="0" y="0"/>
          <a:chExt cx="0" cy="0"/>
        </a:xfrm>
      </p:grpSpPr>
      <p:sp>
        <p:nvSpPr>
          <p:cNvPr id="4" name="Free-form: Shape 3">
            <a:extLst>
              <a:ext uri="{FF2B5EF4-FFF2-40B4-BE49-F238E27FC236}">
                <a16:creationId xmlns:a16="http://schemas.microsoft.com/office/drawing/2014/main" id="{E7A64A9A-3ED0-9049-696E-FF91C66320B5}"/>
              </a:ext>
            </a:extLst>
          </p:cNvPr>
          <p:cNvSpPr/>
          <p:nvPr/>
        </p:nvSpPr>
        <p:spPr>
          <a:xfrm>
            <a:off x="6947566" y="4772248"/>
            <a:ext cx="1986884" cy="1875200"/>
          </a:xfrm>
          <a:custGeom>
            <a:avLst/>
            <a:gdLst>
              <a:gd name="connsiteX0" fmla="*/ 448350 w 896699"/>
              <a:gd name="connsiteY0" fmla="*/ 176609 h 846295"/>
              <a:gd name="connsiteX1" fmla="*/ 0 w 896699"/>
              <a:gd name="connsiteY1" fmla="*/ 227687 h 846295"/>
              <a:gd name="connsiteX2" fmla="*/ 448350 w 896699"/>
              <a:gd name="connsiteY2" fmla="*/ 846295 h 846295"/>
              <a:gd name="connsiteX3" fmla="*/ 896699 w 896699"/>
              <a:gd name="connsiteY3" fmla="*/ 233362 h 846295"/>
              <a:gd name="connsiteX4" fmla="*/ 448350 w 896699"/>
              <a:gd name="connsiteY4" fmla="*/ 176609 h 846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699" h="846295">
                <a:moveTo>
                  <a:pt x="448350" y="176609"/>
                </a:moveTo>
                <a:cubicBezTo>
                  <a:pt x="283766" y="-152559"/>
                  <a:pt x="0" y="46077"/>
                  <a:pt x="0" y="227687"/>
                </a:cubicBezTo>
                <a:cubicBezTo>
                  <a:pt x="0" y="505777"/>
                  <a:pt x="448350" y="846295"/>
                  <a:pt x="448350" y="846295"/>
                </a:cubicBezTo>
                <a:cubicBezTo>
                  <a:pt x="448350" y="846295"/>
                  <a:pt x="896699" y="505777"/>
                  <a:pt x="896699" y="233362"/>
                </a:cubicBezTo>
                <a:cubicBezTo>
                  <a:pt x="896699" y="46077"/>
                  <a:pt x="612934" y="-152559"/>
                  <a:pt x="448350" y="176609"/>
                </a:cubicBezTo>
                <a:close/>
              </a:path>
            </a:pathLst>
          </a:custGeom>
          <a:solidFill>
            <a:srgbClr val="FF0000"/>
          </a:solidFill>
          <a:ln w="56654" cap="flat">
            <a:solidFill>
              <a:schemeClr val="tx1"/>
            </a:solidFill>
            <a:prstDash val="solid"/>
            <a:miter/>
          </a:ln>
        </p:spPr>
        <p:txBody>
          <a:bodyPr rtlCol="0" anchor="ctr"/>
          <a:lstStyle/>
          <a:p>
            <a:endParaRPr lang="en-GB" dirty="0"/>
          </a:p>
        </p:txBody>
      </p:sp>
      <p:sp>
        <p:nvSpPr>
          <p:cNvPr id="5" name="TextBox 4">
            <a:extLst>
              <a:ext uri="{FF2B5EF4-FFF2-40B4-BE49-F238E27FC236}">
                <a16:creationId xmlns:a16="http://schemas.microsoft.com/office/drawing/2014/main" id="{FCB498C5-6A88-5701-E933-7578AFD400C9}"/>
              </a:ext>
            </a:extLst>
          </p:cNvPr>
          <p:cNvSpPr txBox="1"/>
          <p:nvPr/>
        </p:nvSpPr>
        <p:spPr>
          <a:xfrm>
            <a:off x="581024" y="448360"/>
            <a:ext cx="8201025" cy="954107"/>
          </a:xfrm>
          <a:prstGeom prst="rect">
            <a:avLst/>
          </a:prstGeom>
          <a:noFill/>
        </p:spPr>
        <p:txBody>
          <a:bodyPr wrap="square">
            <a:spAutoFit/>
          </a:bodyPr>
          <a:lstStyle/>
          <a:p>
            <a:r>
              <a:rPr lang="en-GB" sz="2800" dirty="0">
                <a:hlinkClick r:id="rId3"/>
              </a:rPr>
              <a:t>https://pixabay.com/videos/beach-ocean-waves-kids-running-29982/</a:t>
            </a:r>
            <a:r>
              <a:rPr lang="en-GB" sz="2800" dirty="0"/>
              <a:t> </a:t>
            </a:r>
          </a:p>
        </p:txBody>
      </p:sp>
      <p:sp>
        <p:nvSpPr>
          <p:cNvPr id="9" name="TextBox 8">
            <a:extLst>
              <a:ext uri="{FF2B5EF4-FFF2-40B4-BE49-F238E27FC236}">
                <a16:creationId xmlns:a16="http://schemas.microsoft.com/office/drawing/2014/main" id="{37174DEA-B3E2-A65A-49B4-4E7430A60633}"/>
              </a:ext>
            </a:extLst>
          </p:cNvPr>
          <p:cNvSpPr txBox="1"/>
          <p:nvPr/>
        </p:nvSpPr>
        <p:spPr>
          <a:xfrm>
            <a:off x="581024" y="2474893"/>
            <a:ext cx="6648450" cy="954107"/>
          </a:xfrm>
          <a:prstGeom prst="rect">
            <a:avLst/>
          </a:prstGeom>
          <a:noFill/>
        </p:spPr>
        <p:txBody>
          <a:bodyPr wrap="square">
            <a:spAutoFit/>
          </a:bodyPr>
          <a:lstStyle/>
          <a:p>
            <a:r>
              <a:rPr lang="en-GB" sz="2800" dirty="0">
                <a:hlinkClick r:id="rId4"/>
              </a:rPr>
              <a:t>https://pixabay.com/videos/girl-happy-run-peace-nature-141750/</a:t>
            </a:r>
            <a:r>
              <a:rPr lang="en-GB" sz="2800" dirty="0"/>
              <a:t> </a:t>
            </a:r>
          </a:p>
        </p:txBody>
      </p:sp>
      <p:sp>
        <p:nvSpPr>
          <p:cNvPr id="13" name="TextBox 12">
            <a:extLst>
              <a:ext uri="{FF2B5EF4-FFF2-40B4-BE49-F238E27FC236}">
                <a16:creationId xmlns:a16="http://schemas.microsoft.com/office/drawing/2014/main" id="{B17A11E4-24DB-0E86-BAFD-EA3A2F8B7AB4}"/>
              </a:ext>
            </a:extLst>
          </p:cNvPr>
          <p:cNvSpPr txBox="1"/>
          <p:nvPr/>
        </p:nvSpPr>
        <p:spPr>
          <a:xfrm>
            <a:off x="504824" y="4178260"/>
            <a:ext cx="6296025" cy="954107"/>
          </a:xfrm>
          <a:prstGeom prst="rect">
            <a:avLst/>
          </a:prstGeom>
          <a:noFill/>
        </p:spPr>
        <p:txBody>
          <a:bodyPr wrap="square">
            <a:spAutoFit/>
          </a:bodyPr>
          <a:lstStyle/>
          <a:p>
            <a:r>
              <a:rPr lang="en-GB" sz="2800" dirty="0">
                <a:hlinkClick r:id="rId5"/>
              </a:rPr>
              <a:t>https://pixabay.com/videos/beach-sand-sunrise-shore-water-139365/</a:t>
            </a:r>
            <a:r>
              <a:rPr lang="en-GB" sz="2800" dirty="0"/>
              <a:t> </a:t>
            </a:r>
          </a:p>
        </p:txBody>
      </p:sp>
    </p:spTree>
    <p:extLst>
      <p:ext uri="{BB962C8B-B14F-4D97-AF65-F5344CB8AC3E}">
        <p14:creationId xmlns:p14="http://schemas.microsoft.com/office/powerpoint/2010/main" val="173834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CD9367D-4B73-7337-8D2B-DBD1B733B5E5}"/>
              </a:ext>
            </a:extLst>
          </p:cNvPr>
          <p:cNvGrpSpPr/>
          <p:nvPr/>
        </p:nvGrpSpPr>
        <p:grpSpPr>
          <a:xfrm>
            <a:off x="2415747" y="459789"/>
            <a:ext cx="4312505" cy="4317631"/>
            <a:chOff x="2349437" y="1272485"/>
            <a:chExt cx="4312505" cy="4317631"/>
          </a:xfrm>
        </p:grpSpPr>
        <p:sp>
          <p:nvSpPr>
            <p:cNvPr id="5" name="Free-form: Shape 4">
              <a:extLst>
                <a:ext uri="{FF2B5EF4-FFF2-40B4-BE49-F238E27FC236}">
                  <a16:creationId xmlns:a16="http://schemas.microsoft.com/office/drawing/2014/main" id="{4B320476-2AE6-3B79-02E6-8EF898810726}"/>
                </a:ext>
              </a:extLst>
            </p:cNvPr>
            <p:cNvSpPr/>
            <p:nvPr/>
          </p:nvSpPr>
          <p:spPr>
            <a:xfrm>
              <a:off x="2575718" y="2066586"/>
              <a:ext cx="896699" cy="851634"/>
            </a:xfrm>
            <a:custGeom>
              <a:avLst/>
              <a:gdLst>
                <a:gd name="connsiteX0" fmla="*/ 448350 w 896699"/>
                <a:gd name="connsiteY0" fmla="*/ 176272 h 851634"/>
                <a:gd name="connsiteX1" fmla="*/ 0 w 896699"/>
                <a:gd name="connsiteY1" fmla="*/ 233026 h 851634"/>
                <a:gd name="connsiteX2" fmla="*/ 448350 w 896699"/>
                <a:gd name="connsiteY2" fmla="*/ 851635 h 851634"/>
                <a:gd name="connsiteX3" fmla="*/ 896699 w 896699"/>
                <a:gd name="connsiteY3" fmla="*/ 233026 h 851634"/>
                <a:gd name="connsiteX4" fmla="*/ 448350 w 896699"/>
                <a:gd name="connsiteY4" fmla="*/ 176272 h 851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699" h="851634">
                  <a:moveTo>
                    <a:pt x="448350" y="176272"/>
                  </a:moveTo>
                  <a:cubicBezTo>
                    <a:pt x="283766" y="-152896"/>
                    <a:pt x="0" y="45740"/>
                    <a:pt x="0" y="233026"/>
                  </a:cubicBezTo>
                  <a:cubicBezTo>
                    <a:pt x="0" y="511116"/>
                    <a:pt x="448350" y="851635"/>
                    <a:pt x="448350" y="851635"/>
                  </a:cubicBezTo>
                  <a:cubicBezTo>
                    <a:pt x="448350" y="851635"/>
                    <a:pt x="896699" y="505441"/>
                    <a:pt x="896699" y="233026"/>
                  </a:cubicBezTo>
                  <a:cubicBezTo>
                    <a:pt x="896699" y="45740"/>
                    <a:pt x="618609" y="-152896"/>
                    <a:pt x="448350" y="176272"/>
                  </a:cubicBezTo>
                  <a:close/>
                </a:path>
              </a:pathLst>
            </a:custGeom>
            <a:solidFill>
              <a:srgbClr val="FF0000"/>
            </a:solidFill>
            <a:ln w="56654"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E58574FE-C5A5-7639-2C03-FA39DDAC975E}"/>
                </a:ext>
              </a:extLst>
            </p:cNvPr>
            <p:cNvSpPr/>
            <p:nvPr/>
          </p:nvSpPr>
          <p:spPr>
            <a:xfrm>
              <a:off x="5538231" y="1498719"/>
              <a:ext cx="896699" cy="846295"/>
            </a:xfrm>
            <a:custGeom>
              <a:avLst/>
              <a:gdLst>
                <a:gd name="connsiteX0" fmla="*/ 448350 w 896699"/>
                <a:gd name="connsiteY0" fmla="*/ 176609 h 846295"/>
                <a:gd name="connsiteX1" fmla="*/ 0 w 896699"/>
                <a:gd name="connsiteY1" fmla="*/ 227687 h 846295"/>
                <a:gd name="connsiteX2" fmla="*/ 448350 w 896699"/>
                <a:gd name="connsiteY2" fmla="*/ 846295 h 846295"/>
                <a:gd name="connsiteX3" fmla="*/ 896699 w 896699"/>
                <a:gd name="connsiteY3" fmla="*/ 233362 h 846295"/>
                <a:gd name="connsiteX4" fmla="*/ 448350 w 896699"/>
                <a:gd name="connsiteY4" fmla="*/ 176609 h 846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699" h="846295">
                  <a:moveTo>
                    <a:pt x="448350" y="176609"/>
                  </a:moveTo>
                  <a:cubicBezTo>
                    <a:pt x="283766" y="-152559"/>
                    <a:pt x="0" y="46077"/>
                    <a:pt x="0" y="227687"/>
                  </a:cubicBezTo>
                  <a:cubicBezTo>
                    <a:pt x="0" y="505777"/>
                    <a:pt x="448350" y="846295"/>
                    <a:pt x="448350" y="846295"/>
                  </a:cubicBezTo>
                  <a:cubicBezTo>
                    <a:pt x="448350" y="846295"/>
                    <a:pt x="896699" y="505777"/>
                    <a:pt x="896699" y="233362"/>
                  </a:cubicBezTo>
                  <a:cubicBezTo>
                    <a:pt x="896699" y="46077"/>
                    <a:pt x="612934" y="-152559"/>
                    <a:pt x="448350" y="176609"/>
                  </a:cubicBezTo>
                  <a:close/>
                </a:path>
              </a:pathLst>
            </a:custGeom>
            <a:solidFill>
              <a:srgbClr val="FF0000"/>
            </a:solidFill>
            <a:ln w="56654"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E313AB76-B092-57F6-B7AD-611DE7A604C8}"/>
                </a:ext>
              </a:extLst>
            </p:cNvPr>
            <p:cNvSpPr/>
            <p:nvPr/>
          </p:nvSpPr>
          <p:spPr>
            <a:xfrm>
              <a:off x="2995691" y="1272485"/>
              <a:ext cx="2400656" cy="635530"/>
            </a:xfrm>
            <a:custGeom>
              <a:avLst/>
              <a:gdLst>
                <a:gd name="connsiteX0" fmla="*/ 28377 w 2400656"/>
                <a:gd name="connsiteY0" fmla="*/ 635530 h 635530"/>
                <a:gd name="connsiteX1" fmla="*/ 255389 w 2400656"/>
                <a:gd name="connsiteY1" fmla="*/ 567427 h 635530"/>
                <a:gd name="connsiteX2" fmla="*/ 385921 w 2400656"/>
                <a:gd name="connsiteY2" fmla="*/ 590128 h 635530"/>
                <a:gd name="connsiteX3" fmla="*/ 2315527 w 2400656"/>
                <a:gd name="connsiteY3" fmla="*/ 402843 h 635530"/>
                <a:gd name="connsiteX4" fmla="*/ 2400657 w 2400656"/>
                <a:gd name="connsiteY4" fmla="*/ 192856 h 635530"/>
                <a:gd name="connsiteX5" fmla="*/ 0 w 2400656"/>
                <a:gd name="connsiteY5" fmla="*/ 618504 h 635530"/>
                <a:gd name="connsiteX6" fmla="*/ 28377 w 2400656"/>
                <a:gd name="connsiteY6" fmla="*/ 635530 h 63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0656" h="635530">
                  <a:moveTo>
                    <a:pt x="28377" y="635530"/>
                  </a:moveTo>
                  <a:cubicBezTo>
                    <a:pt x="96480" y="590128"/>
                    <a:pt x="175935" y="567427"/>
                    <a:pt x="255389" y="567427"/>
                  </a:cubicBezTo>
                  <a:cubicBezTo>
                    <a:pt x="300792" y="567427"/>
                    <a:pt x="346194" y="573102"/>
                    <a:pt x="385921" y="590128"/>
                  </a:cubicBezTo>
                  <a:cubicBezTo>
                    <a:pt x="947777" y="187181"/>
                    <a:pt x="1685568" y="113402"/>
                    <a:pt x="2315527" y="402843"/>
                  </a:cubicBezTo>
                  <a:cubicBezTo>
                    <a:pt x="2326878" y="329064"/>
                    <a:pt x="2355254" y="255284"/>
                    <a:pt x="2400657" y="192856"/>
                  </a:cubicBezTo>
                  <a:cubicBezTo>
                    <a:pt x="1589087" y="-176039"/>
                    <a:pt x="635635" y="-5780"/>
                    <a:pt x="0" y="618504"/>
                  </a:cubicBezTo>
                  <a:cubicBezTo>
                    <a:pt x="11351" y="624180"/>
                    <a:pt x="17026" y="629855"/>
                    <a:pt x="28377" y="635530"/>
                  </a:cubicBezTo>
                  <a:close/>
                </a:path>
              </a:pathLst>
            </a:custGeom>
            <a:solidFill>
              <a:schemeClr val="bg1"/>
            </a:solidFill>
            <a:ln w="56654"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0322DDBA-9BB9-3505-49E4-988279ED39D5}"/>
                </a:ext>
              </a:extLst>
            </p:cNvPr>
            <p:cNvSpPr/>
            <p:nvPr/>
          </p:nvSpPr>
          <p:spPr>
            <a:xfrm>
              <a:off x="6185216" y="2316638"/>
              <a:ext cx="476726" cy="2219046"/>
            </a:xfrm>
            <a:custGeom>
              <a:avLst/>
              <a:gdLst>
                <a:gd name="connsiteX0" fmla="*/ 0 w 476726"/>
                <a:gd name="connsiteY0" fmla="*/ 164584 h 2219046"/>
                <a:gd name="connsiteX1" fmla="*/ 28377 w 476726"/>
                <a:gd name="connsiteY1" fmla="*/ 2009060 h 2219046"/>
                <a:gd name="connsiteX2" fmla="*/ 170259 w 476726"/>
                <a:gd name="connsiteY2" fmla="*/ 2219047 h 2219046"/>
                <a:gd name="connsiteX3" fmla="*/ 170259 w 476726"/>
                <a:gd name="connsiteY3" fmla="*/ 0 h 2219046"/>
                <a:gd name="connsiteX4" fmla="*/ 0 w 476726"/>
                <a:gd name="connsiteY4" fmla="*/ 164584 h 2219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726" h="2219046">
                  <a:moveTo>
                    <a:pt x="0" y="164584"/>
                  </a:moveTo>
                  <a:cubicBezTo>
                    <a:pt x="323493" y="737791"/>
                    <a:pt x="334843" y="1430178"/>
                    <a:pt x="28377" y="2009060"/>
                  </a:cubicBezTo>
                  <a:cubicBezTo>
                    <a:pt x="96481" y="2065814"/>
                    <a:pt x="141883" y="2139592"/>
                    <a:pt x="170259" y="2219047"/>
                  </a:cubicBezTo>
                  <a:cubicBezTo>
                    <a:pt x="578882" y="1538009"/>
                    <a:pt x="578882" y="686713"/>
                    <a:pt x="170259" y="0"/>
                  </a:cubicBezTo>
                  <a:cubicBezTo>
                    <a:pt x="119181" y="62428"/>
                    <a:pt x="62428" y="113506"/>
                    <a:pt x="0" y="164584"/>
                  </a:cubicBezTo>
                  <a:close/>
                </a:path>
              </a:pathLst>
            </a:custGeom>
            <a:solidFill>
              <a:schemeClr val="bg1"/>
            </a:solidFill>
            <a:ln w="56654"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90DAF05E-335E-9E53-C4A4-B0B961230EE4}"/>
                </a:ext>
              </a:extLst>
            </p:cNvPr>
            <p:cNvSpPr/>
            <p:nvPr/>
          </p:nvSpPr>
          <p:spPr>
            <a:xfrm>
              <a:off x="2349437" y="2679858"/>
              <a:ext cx="3092313" cy="2910258"/>
            </a:xfrm>
            <a:custGeom>
              <a:avLst/>
              <a:gdLst>
                <a:gd name="connsiteX0" fmla="*/ 2922054 w 3092313"/>
                <a:gd name="connsiteY0" fmla="*/ 2519838 h 2910258"/>
                <a:gd name="connsiteX1" fmla="*/ 385190 w 3092313"/>
                <a:gd name="connsiteY1" fmla="*/ 1515308 h 2910258"/>
                <a:gd name="connsiteX2" fmla="*/ 305736 w 3092313"/>
                <a:gd name="connsiteY2" fmla="*/ 209987 h 2910258"/>
                <a:gd name="connsiteX3" fmla="*/ 135476 w 3092313"/>
                <a:gd name="connsiteY3" fmla="*/ 0 h 2910258"/>
                <a:gd name="connsiteX4" fmla="*/ 1406746 w 3092313"/>
                <a:gd name="connsiteY4" fmla="*/ 2775227 h 2910258"/>
                <a:gd name="connsiteX5" fmla="*/ 3092314 w 3092313"/>
                <a:gd name="connsiteY5" fmla="*/ 2695773 h 2910258"/>
                <a:gd name="connsiteX6" fmla="*/ 2922054 w 3092313"/>
                <a:gd name="connsiteY6" fmla="*/ 2519838 h 291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2313" h="2910258">
                  <a:moveTo>
                    <a:pt x="2922054" y="2519838"/>
                  </a:moveTo>
                  <a:cubicBezTo>
                    <a:pt x="1945901" y="2939811"/>
                    <a:pt x="810838" y="2491462"/>
                    <a:pt x="385190" y="1515308"/>
                  </a:cubicBezTo>
                  <a:cubicBezTo>
                    <a:pt x="209255" y="1101011"/>
                    <a:pt x="180879" y="641310"/>
                    <a:pt x="305736" y="209987"/>
                  </a:cubicBezTo>
                  <a:cubicBezTo>
                    <a:pt x="243307" y="147558"/>
                    <a:pt x="186554" y="73779"/>
                    <a:pt x="135476" y="0"/>
                  </a:cubicBezTo>
                  <a:cubicBezTo>
                    <a:pt x="-278822" y="1118036"/>
                    <a:pt x="288710" y="2360930"/>
                    <a:pt x="1406746" y="2775227"/>
                  </a:cubicBezTo>
                  <a:cubicBezTo>
                    <a:pt x="1957251" y="2979539"/>
                    <a:pt x="2564510" y="2951162"/>
                    <a:pt x="3092314" y="2695773"/>
                  </a:cubicBezTo>
                  <a:cubicBezTo>
                    <a:pt x="3029885" y="2639020"/>
                    <a:pt x="2973132" y="2582267"/>
                    <a:pt x="2922054" y="2519838"/>
                  </a:cubicBezTo>
                  <a:close/>
                </a:path>
              </a:pathLst>
            </a:custGeom>
            <a:solidFill>
              <a:schemeClr val="bg1"/>
            </a:solidFill>
            <a:ln w="56654"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B3C89A9-DCF7-5A97-48A8-D254D30480D1}"/>
                </a:ext>
              </a:extLst>
            </p:cNvPr>
            <p:cNvSpPr/>
            <p:nvPr/>
          </p:nvSpPr>
          <p:spPr>
            <a:xfrm>
              <a:off x="5254465" y="4444206"/>
              <a:ext cx="896699" cy="846295"/>
            </a:xfrm>
            <a:custGeom>
              <a:avLst/>
              <a:gdLst>
                <a:gd name="connsiteX0" fmla="*/ 448349 w 896699"/>
                <a:gd name="connsiteY0" fmla="*/ 176609 h 846295"/>
                <a:gd name="connsiteX1" fmla="*/ 0 w 896699"/>
                <a:gd name="connsiteY1" fmla="*/ 227687 h 846295"/>
                <a:gd name="connsiteX2" fmla="*/ 448349 w 896699"/>
                <a:gd name="connsiteY2" fmla="*/ 846296 h 846295"/>
                <a:gd name="connsiteX3" fmla="*/ 896699 w 896699"/>
                <a:gd name="connsiteY3" fmla="*/ 233362 h 846295"/>
                <a:gd name="connsiteX4" fmla="*/ 448349 w 896699"/>
                <a:gd name="connsiteY4" fmla="*/ 176609 h 846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699" h="846295">
                  <a:moveTo>
                    <a:pt x="448349" y="176609"/>
                  </a:moveTo>
                  <a:cubicBezTo>
                    <a:pt x="283765" y="-152559"/>
                    <a:pt x="0" y="46076"/>
                    <a:pt x="0" y="227687"/>
                  </a:cubicBezTo>
                  <a:cubicBezTo>
                    <a:pt x="0" y="505777"/>
                    <a:pt x="448349" y="846296"/>
                    <a:pt x="448349" y="846296"/>
                  </a:cubicBezTo>
                  <a:cubicBezTo>
                    <a:pt x="448349" y="846296"/>
                    <a:pt x="896699" y="511452"/>
                    <a:pt x="896699" y="233362"/>
                  </a:cubicBezTo>
                  <a:cubicBezTo>
                    <a:pt x="896699" y="46076"/>
                    <a:pt x="612934" y="-152559"/>
                    <a:pt x="448349" y="176609"/>
                  </a:cubicBezTo>
                  <a:close/>
                </a:path>
              </a:pathLst>
            </a:custGeom>
            <a:solidFill>
              <a:srgbClr val="FF0000"/>
            </a:solidFill>
            <a:ln w="56654"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14A0E16F-C95B-65AB-F0F9-3A47A764239C}"/>
                </a:ext>
              </a:extLst>
            </p:cNvPr>
            <p:cNvSpPr/>
            <p:nvPr/>
          </p:nvSpPr>
          <p:spPr>
            <a:xfrm>
              <a:off x="3127944" y="2861100"/>
              <a:ext cx="1118256" cy="586857"/>
            </a:xfrm>
            <a:custGeom>
              <a:avLst/>
              <a:gdLst>
                <a:gd name="connsiteX0" fmla="*/ 89084 w 1118256"/>
                <a:gd name="connsiteY0" fmla="*/ 584925 h 586857"/>
                <a:gd name="connsiteX1" fmla="*/ 3954 w 1118256"/>
                <a:gd name="connsiteY1" fmla="*/ 448718 h 586857"/>
                <a:gd name="connsiteX2" fmla="*/ 679316 w 1118256"/>
                <a:gd name="connsiteY2" fmla="*/ 11718 h 586857"/>
                <a:gd name="connsiteX3" fmla="*/ 1116316 w 1118256"/>
                <a:gd name="connsiteY3" fmla="*/ 448718 h 586857"/>
                <a:gd name="connsiteX4" fmla="*/ 1031186 w 1118256"/>
                <a:gd name="connsiteY4" fmla="*/ 584925 h 586857"/>
                <a:gd name="connsiteX5" fmla="*/ 1008484 w 1118256"/>
                <a:gd name="connsiteY5" fmla="*/ 584925 h 586857"/>
                <a:gd name="connsiteX6" fmla="*/ 894978 w 1118256"/>
                <a:gd name="connsiteY6" fmla="*/ 494120 h 586857"/>
                <a:gd name="connsiteX7" fmla="*/ 492031 w 1118256"/>
                <a:gd name="connsiteY7" fmla="*/ 233055 h 586857"/>
                <a:gd name="connsiteX8" fmla="*/ 230967 w 1118256"/>
                <a:gd name="connsiteY8" fmla="*/ 494120 h 586857"/>
                <a:gd name="connsiteX9" fmla="*/ 89084 w 1118256"/>
                <a:gd name="connsiteY9" fmla="*/ 584925 h 58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8256" h="586857">
                  <a:moveTo>
                    <a:pt x="89084" y="584925"/>
                  </a:moveTo>
                  <a:cubicBezTo>
                    <a:pt x="26656" y="573574"/>
                    <a:pt x="-13072" y="511146"/>
                    <a:pt x="3954" y="448718"/>
                  </a:cubicBezTo>
                  <a:cubicBezTo>
                    <a:pt x="72058" y="142251"/>
                    <a:pt x="372850" y="-50710"/>
                    <a:pt x="679316" y="11718"/>
                  </a:cubicBezTo>
                  <a:cubicBezTo>
                    <a:pt x="900653" y="57121"/>
                    <a:pt x="1070913" y="227380"/>
                    <a:pt x="1116316" y="448718"/>
                  </a:cubicBezTo>
                  <a:cubicBezTo>
                    <a:pt x="1127666" y="511146"/>
                    <a:pt x="1087939" y="567899"/>
                    <a:pt x="1031186" y="584925"/>
                  </a:cubicBezTo>
                  <a:cubicBezTo>
                    <a:pt x="1025510" y="584925"/>
                    <a:pt x="1014160" y="584925"/>
                    <a:pt x="1008484" y="584925"/>
                  </a:cubicBezTo>
                  <a:cubicBezTo>
                    <a:pt x="957407" y="584925"/>
                    <a:pt x="906329" y="545198"/>
                    <a:pt x="894978" y="494120"/>
                  </a:cubicBezTo>
                  <a:cubicBezTo>
                    <a:pt x="855251" y="312510"/>
                    <a:pt x="673641" y="193328"/>
                    <a:pt x="492031" y="233055"/>
                  </a:cubicBezTo>
                  <a:cubicBezTo>
                    <a:pt x="361499" y="261432"/>
                    <a:pt x="259343" y="363588"/>
                    <a:pt x="230967" y="494120"/>
                  </a:cubicBezTo>
                  <a:cubicBezTo>
                    <a:pt x="208266" y="556548"/>
                    <a:pt x="145837" y="596276"/>
                    <a:pt x="89084" y="584925"/>
                  </a:cubicBezTo>
                  <a:close/>
                </a:path>
              </a:pathLst>
            </a:custGeom>
            <a:solidFill>
              <a:schemeClr val="bg1"/>
            </a:solidFill>
            <a:ln w="5665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B7E03C7-F9FA-4D6A-6F37-4EEE864339C4}"/>
                </a:ext>
              </a:extLst>
            </p:cNvPr>
            <p:cNvSpPr/>
            <p:nvPr/>
          </p:nvSpPr>
          <p:spPr>
            <a:xfrm>
              <a:off x="3656333" y="4049914"/>
              <a:ext cx="1703657" cy="570900"/>
            </a:xfrm>
            <a:custGeom>
              <a:avLst/>
              <a:gdLst>
                <a:gd name="connsiteX0" fmla="*/ 848991 w 1703657"/>
                <a:gd name="connsiteY0" fmla="*/ 570901 h 570900"/>
                <a:gd name="connsiteX1" fmla="*/ 26071 w 1703657"/>
                <a:gd name="connsiteY1" fmla="*/ 190655 h 570900"/>
                <a:gd name="connsiteX2" fmla="*/ 43097 w 1703657"/>
                <a:gd name="connsiteY2" fmla="*/ 31746 h 570900"/>
                <a:gd name="connsiteX3" fmla="*/ 196330 w 1703657"/>
                <a:gd name="connsiteY3" fmla="*/ 43097 h 570900"/>
                <a:gd name="connsiteX4" fmla="*/ 1405172 w 1703657"/>
                <a:gd name="connsiteY4" fmla="*/ 139577 h 570900"/>
                <a:gd name="connsiteX5" fmla="*/ 1501652 w 1703657"/>
                <a:gd name="connsiteY5" fmla="*/ 43097 h 570900"/>
                <a:gd name="connsiteX6" fmla="*/ 1660561 w 1703657"/>
                <a:gd name="connsiteY6" fmla="*/ 26071 h 570900"/>
                <a:gd name="connsiteX7" fmla="*/ 1677587 w 1703657"/>
                <a:gd name="connsiteY7" fmla="*/ 184980 h 570900"/>
                <a:gd name="connsiteX8" fmla="*/ 1671911 w 1703657"/>
                <a:gd name="connsiteY8" fmla="*/ 190655 h 570900"/>
                <a:gd name="connsiteX9" fmla="*/ 848991 w 1703657"/>
                <a:gd name="connsiteY9" fmla="*/ 570901 h 57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3657" h="570900">
                  <a:moveTo>
                    <a:pt x="848991" y="570901"/>
                  </a:moveTo>
                  <a:cubicBezTo>
                    <a:pt x="531174" y="570901"/>
                    <a:pt x="230382" y="429018"/>
                    <a:pt x="26071" y="190655"/>
                  </a:cubicBezTo>
                  <a:cubicBezTo>
                    <a:pt x="-13656" y="139577"/>
                    <a:pt x="-7981" y="71473"/>
                    <a:pt x="43097" y="31746"/>
                  </a:cubicBezTo>
                  <a:cubicBezTo>
                    <a:pt x="88499" y="-7981"/>
                    <a:pt x="156603" y="-2306"/>
                    <a:pt x="196330" y="43097"/>
                  </a:cubicBezTo>
                  <a:cubicBezTo>
                    <a:pt x="502797" y="400642"/>
                    <a:pt x="1041952" y="446044"/>
                    <a:pt x="1405172" y="139577"/>
                  </a:cubicBezTo>
                  <a:cubicBezTo>
                    <a:pt x="1439224" y="111201"/>
                    <a:pt x="1473275" y="77149"/>
                    <a:pt x="1501652" y="43097"/>
                  </a:cubicBezTo>
                  <a:cubicBezTo>
                    <a:pt x="1541379" y="-7981"/>
                    <a:pt x="1609483" y="-13656"/>
                    <a:pt x="1660561" y="26071"/>
                  </a:cubicBezTo>
                  <a:cubicBezTo>
                    <a:pt x="1711639" y="65798"/>
                    <a:pt x="1717314" y="133902"/>
                    <a:pt x="1677587" y="184980"/>
                  </a:cubicBezTo>
                  <a:cubicBezTo>
                    <a:pt x="1677587" y="184980"/>
                    <a:pt x="1671911" y="190655"/>
                    <a:pt x="1671911" y="190655"/>
                  </a:cubicBezTo>
                  <a:cubicBezTo>
                    <a:pt x="1467600" y="429018"/>
                    <a:pt x="1166809" y="570901"/>
                    <a:pt x="848991" y="570901"/>
                  </a:cubicBezTo>
                  <a:close/>
                </a:path>
              </a:pathLst>
            </a:custGeom>
            <a:solidFill>
              <a:schemeClr val="bg1"/>
            </a:solidFill>
            <a:ln w="5665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CF4406EB-8929-50CC-EB34-A892C510A61F}"/>
                </a:ext>
              </a:extLst>
            </p:cNvPr>
            <p:cNvSpPr/>
            <p:nvPr/>
          </p:nvSpPr>
          <p:spPr>
            <a:xfrm>
              <a:off x="4770122" y="2861100"/>
              <a:ext cx="1116235" cy="584924"/>
            </a:xfrm>
            <a:custGeom>
              <a:avLst/>
              <a:gdLst>
                <a:gd name="connsiteX0" fmla="*/ 1023497 w 1116235"/>
                <a:gd name="connsiteY0" fmla="*/ 584925 h 584924"/>
                <a:gd name="connsiteX1" fmla="*/ 1000796 w 1116235"/>
                <a:gd name="connsiteY1" fmla="*/ 584925 h 584924"/>
                <a:gd name="connsiteX2" fmla="*/ 887290 w 1116235"/>
                <a:gd name="connsiteY2" fmla="*/ 494120 h 584924"/>
                <a:gd name="connsiteX3" fmla="*/ 484343 w 1116235"/>
                <a:gd name="connsiteY3" fmla="*/ 233055 h 584924"/>
                <a:gd name="connsiteX4" fmla="*/ 223278 w 1116235"/>
                <a:gd name="connsiteY4" fmla="*/ 494120 h 584924"/>
                <a:gd name="connsiteX5" fmla="*/ 87071 w 1116235"/>
                <a:gd name="connsiteY5" fmla="*/ 579250 h 584924"/>
                <a:gd name="connsiteX6" fmla="*/ 1941 w 1116235"/>
                <a:gd name="connsiteY6" fmla="*/ 448718 h 584924"/>
                <a:gd name="connsiteX7" fmla="*/ 677303 w 1116235"/>
                <a:gd name="connsiteY7" fmla="*/ 11718 h 584924"/>
                <a:gd name="connsiteX8" fmla="*/ 1114303 w 1116235"/>
                <a:gd name="connsiteY8" fmla="*/ 448718 h 584924"/>
                <a:gd name="connsiteX9" fmla="*/ 1023497 w 1116235"/>
                <a:gd name="connsiteY9" fmla="*/ 584925 h 58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235" h="584924">
                  <a:moveTo>
                    <a:pt x="1023497" y="584925"/>
                  </a:moveTo>
                  <a:cubicBezTo>
                    <a:pt x="1017822" y="584925"/>
                    <a:pt x="1006472" y="584925"/>
                    <a:pt x="1000796" y="584925"/>
                  </a:cubicBezTo>
                  <a:cubicBezTo>
                    <a:pt x="949718" y="584925"/>
                    <a:pt x="898640" y="545198"/>
                    <a:pt x="887290" y="494120"/>
                  </a:cubicBezTo>
                  <a:cubicBezTo>
                    <a:pt x="847563" y="312510"/>
                    <a:pt x="665953" y="193328"/>
                    <a:pt x="484343" y="233055"/>
                  </a:cubicBezTo>
                  <a:cubicBezTo>
                    <a:pt x="353811" y="261432"/>
                    <a:pt x="251655" y="363588"/>
                    <a:pt x="223278" y="494120"/>
                  </a:cubicBezTo>
                  <a:cubicBezTo>
                    <a:pt x="206252" y="556548"/>
                    <a:pt x="149499" y="590600"/>
                    <a:pt x="87071" y="579250"/>
                  </a:cubicBezTo>
                  <a:cubicBezTo>
                    <a:pt x="30318" y="567899"/>
                    <a:pt x="-9409" y="505471"/>
                    <a:pt x="1941" y="448718"/>
                  </a:cubicBezTo>
                  <a:cubicBezTo>
                    <a:pt x="70045" y="142251"/>
                    <a:pt x="370837" y="-50710"/>
                    <a:pt x="677303" y="11718"/>
                  </a:cubicBezTo>
                  <a:cubicBezTo>
                    <a:pt x="898640" y="57121"/>
                    <a:pt x="1068900" y="227380"/>
                    <a:pt x="1114303" y="448718"/>
                  </a:cubicBezTo>
                  <a:cubicBezTo>
                    <a:pt x="1125653" y="511146"/>
                    <a:pt x="1085926" y="573574"/>
                    <a:pt x="1023497" y="584925"/>
                  </a:cubicBezTo>
                  <a:close/>
                </a:path>
              </a:pathLst>
            </a:custGeom>
            <a:solidFill>
              <a:schemeClr val="bg1"/>
            </a:solidFill>
            <a:ln w="56654" cap="flat">
              <a:noFill/>
              <a:prstDash val="solid"/>
              <a:miter/>
            </a:ln>
          </p:spPr>
          <p:txBody>
            <a:bodyPr rtlCol="0" anchor="ctr"/>
            <a:lstStyle/>
            <a:p>
              <a:endParaRPr lang="en-GB"/>
            </a:p>
          </p:txBody>
        </p:sp>
      </p:grpSp>
      <p:sp>
        <p:nvSpPr>
          <p:cNvPr id="15" name="Rectangle 14">
            <a:extLst>
              <a:ext uri="{FF2B5EF4-FFF2-40B4-BE49-F238E27FC236}">
                <a16:creationId xmlns:a16="http://schemas.microsoft.com/office/drawing/2014/main" id="{55AF65B7-FE98-2B92-8752-C5B006D49A88}"/>
              </a:ext>
            </a:extLst>
          </p:cNvPr>
          <p:cNvSpPr/>
          <p:nvPr/>
        </p:nvSpPr>
        <p:spPr>
          <a:xfrm>
            <a:off x="330488" y="4872097"/>
            <a:ext cx="8623012" cy="1754326"/>
          </a:xfrm>
          <a:prstGeom prst="rect">
            <a:avLst/>
          </a:prstGeom>
          <a:noFill/>
        </p:spPr>
        <p:txBody>
          <a:bodyPr wrap="square">
            <a:spAutoFit/>
          </a:bodyPr>
          <a:lstStyle/>
          <a:p>
            <a:pPr algn="ctr" fontAlgn="auto">
              <a:spcBef>
                <a:spcPts val="0"/>
              </a:spcBef>
              <a:spcAft>
                <a:spcPts val="0"/>
              </a:spcAft>
              <a:defRPr/>
            </a:pPr>
            <a:r>
              <a:rPr lang="en-GB" sz="5400" b="1" spc="50" dirty="0">
                <a:ln w="13500">
                  <a:solidFill>
                    <a:schemeClr val="accent1">
                      <a:shade val="2500"/>
                      <a:alpha val="6500"/>
                    </a:schemeClr>
                  </a:solidFill>
                  <a:prstDash val="solid"/>
                </a:ln>
                <a:solidFill>
                  <a:srgbClr val="FFFFFF">
                    <a:alpha val="95000"/>
                  </a:srgbClr>
                </a:solidFill>
                <a:effectLst>
                  <a:innerShdw blurRad="50900" dist="38500" dir="13500000">
                    <a:srgbClr val="000000">
                      <a:alpha val="60000"/>
                    </a:srgbClr>
                  </a:innerShdw>
                </a:effectLst>
                <a:latin typeface="Century Gothic" panose="020B0502020202020204" pitchFamily="34" charset="0"/>
                <a:ea typeface="+mn-ea"/>
              </a:rPr>
              <a:t>What do you </a:t>
            </a:r>
            <a:r>
              <a:rPr lang="en-GB" sz="5400" b="1" i="1" u="sng" spc="50" dirty="0">
                <a:ln w="13500">
                  <a:solidFill>
                    <a:schemeClr val="accent1">
                      <a:shade val="2500"/>
                      <a:alpha val="6500"/>
                    </a:schemeClr>
                  </a:solidFill>
                  <a:prstDash val="solid"/>
                </a:ln>
                <a:solidFill>
                  <a:srgbClr val="FFFFFF">
                    <a:alpha val="95000"/>
                  </a:srgbClr>
                </a:solidFill>
                <a:effectLst>
                  <a:innerShdw blurRad="50900" dist="38500" dir="13500000">
                    <a:srgbClr val="000000">
                      <a:alpha val="60000"/>
                    </a:srgbClr>
                  </a:innerShdw>
                </a:effectLst>
                <a:latin typeface="Century Gothic" panose="020B0502020202020204" pitchFamily="34" charset="0"/>
                <a:ea typeface="+mn-ea"/>
              </a:rPr>
              <a:t>really</a:t>
            </a:r>
            <a:r>
              <a:rPr lang="en-GB" sz="5400" b="1" spc="50" dirty="0">
                <a:ln w="13500">
                  <a:solidFill>
                    <a:schemeClr val="accent1">
                      <a:shade val="2500"/>
                      <a:alpha val="6500"/>
                    </a:schemeClr>
                  </a:solidFill>
                  <a:prstDash val="solid"/>
                </a:ln>
                <a:solidFill>
                  <a:srgbClr val="FFFFFF">
                    <a:alpha val="95000"/>
                  </a:srgbClr>
                </a:solidFill>
                <a:effectLst>
                  <a:innerShdw blurRad="50900" dist="38500" dir="13500000">
                    <a:srgbClr val="000000">
                      <a:alpha val="60000"/>
                    </a:srgbClr>
                  </a:innerShdw>
                </a:effectLst>
                <a:latin typeface="Century Gothic" panose="020B0502020202020204" pitchFamily="34" charset="0"/>
                <a:ea typeface="+mn-ea"/>
              </a:rPr>
              <a:t>    love to do?</a:t>
            </a:r>
          </a:p>
        </p:txBody>
      </p:sp>
    </p:spTree>
    <p:extLst>
      <p:ext uri="{BB962C8B-B14F-4D97-AF65-F5344CB8AC3E}">
        <p14:creationId xmlns:p14="http://schemas.microsoft.com/office/powerpoint/2010/main" val="29812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3">
            <a:extLst>
              <a:ext uri="{FF2B5EF4-FFF2-40B4-BE49-F238E27FC236}">
                <a16:creationId xmlns:a16="http://schemas.microsoft.com/office/drawing/2014/main" id="{6413A803-C16B-B0DF-F6F3-E5B9925D7BC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3550" y="373063"/>
            <a:ext cx="8216900"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8577C11-4CB9-1713-3900-248FF5A871CC}"/>
              </a:ext>
            </a:extLst>
          </p:cNvPr>
          <p:cNvSpPr/>
          <p:nvPr/>
        </p:nvSpPr>
        <p:spPr>
          <a:xfrm>
            <a:off x="1067655" y="373416"/>
            <a:ext cx="4756430" cy="1015663"/>
          </a:xfrm>
          <a:prstGeom prst="rect">
            <a:avLst/>
          </a:prstGeom>
          <a:noFill/>
        </p:spPr>
        <p:txBody>
          <a:bodyPr wrap="none">
            <a:spAutoFit/>
          </a:bodyPr>
          <a:lstStyle/>
          <a:p>
            <a:pPr algn="ctr" fontAlgn="auto">
              <a:spcBef>
                <a:spcPts val="0"/>
              </a:spcBef>
              <a:spcAft>
                <a:spcPts val="0"/>
              </a:spcAft>
              <a:defRPr/>
            </a:pPr>
            <a:r>
              <a:rPr lang="en-GB" sz="6000" b="1" spc="50" dirty="0">
                <a:ln w="13500">
                  <a:solidFill>
                    <a:schemeClr val="accent1">
                      <a:shade val="2500"/>
                      <a:alpha val="6500"/>
                    </a:schemeClr>
                  </a:solidFill>
                  <a:prstDash val="solid"/>
                </a:ln>
                <a:solidFill>
                  <a:srgbClr val="FFFFFF">
                    <a:alpha val="95000"/>
                  </a:srgbClr>
                </a:solidFill>
                <a:effectLst>
                  <a:innerShdw blurRad="50900" dist="38500" dir="13500000">
                    <a:srgbClr val="000000">
                      <a:alpha val="60000"/>
                    </a:srgbClr>
                  </a:innerShdw>
                </a:effectLst>
                <a:latin typeface="Century Gothic" panose="020B0502020202020204" pitchFamily="34" charset="0"/>
                <a:ea typeface="+mn-ea"/>
              </a:rPr>
              <a:t>Hands 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27384"/>
            <a:ext cx="8426450" cy="12001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FF0000"/>
                </a:solidFill>
                <a:effectLst>
                  <a:outerShdw blurRad="38100" dist="38100" dir="2700000" algn="tl">
                    <a:srgbClr val="FFFFFF"/>
                  </a:outerShdw>
                </a:effectLst>
                <a:uLnTx/>
                <a:uFillTx/>
                <a:latin typeface="Cooper Black" pitchFamily="18" charset="0"/>
                <a:ea typeface="MS PGothic" panose="020B0600070205080204" pitchFamily="34" charset="-128"/>
                <a:cs typeface="Times New Roman"/>
              </a:rPr>
              <a:t>The Olympics</a:t>
            </a:r>
            <a:endParaRPr kumimoji="0" lang="en-GB" sz="6000" b="0" i="0" u="none" strike="noStrike" kern="1200" cap="none" spc="0" normalizeH="0" baseline="0" noProof="0" dirty="0">
              <a:ln>
                <a:noFill/>
              </a:ln>
              <a:solidFill>
                <a:srgbClr val="FF0000"/>
              </a:solidFill>
              <a:effectLst/>
              <a:uLnTx/>
              <a:uFillTx/>
              <a:latin typeface="Cooper Black" pitchFamily="18" charset="0"/>
              <a:ea typeface="MS PGothic" panose="020B0600070205080204" pitchFamily="34" charset="-128"/>
              <a:cs typeface="Times New Roman"/>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1" y="111243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Olympic rings © </a:t>
            </a:r>
            <a:r>
              <a:rPr kumimoji="0" lang="en-GB"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
        <p:nvSpPr>
          <p:cNvPr id="7" name="Rectangle 6">
            <a:extLst>
              <a:ext uri="{FF2B5EF4-FFF2-40B4-BE49-F238E27FC236}">
                <a16:creationId xmlns:a16="http://schemas.microsoft.com/office/drawing/2014/main" id="{45A7FC48-2F16-148B-76DC-C4DBA77D6B0B}"/>
              </a:ext>
            </a:extLst>
          </p:cNvPr>
          <p:cNvSpPr>
            <a:spLocks noChangeArrowheads="1"/>
          </p:cNvSpPr>
          <p:nvPr/>
        </p:nvSpPr>
        <p:spPr bwMode="auto">
          <a:xfrm>
            <a:off x="3519468" y="5132655"/>
            <a:ext cx="2105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Excellence</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8" name="Rectangle 7">
            <a:extLst>
              <a:ext uri="{FF2B5EF4-FFF2-40B4-BE49-F238E27FC236}">
                <a16:creationId xmlns:a16="http://schemas.microsoft.com/office/drawing/2014/main" id="{F989F2F4-E888-A868-A3F4-0624E596EDB6}"/>
              </a:ext>
            </a:extLst>
          </p:cNvPr>
          <p:cNvSpPr>
            <a:spLocks noChangeArrowheads="1"/>
          </p:cNvSpPr>
          <p:nvPr/>
        </p:nvSpPr>
        <p:spPr bwMode="auto">
          <a:xfrm>
            <a:off x="7020272" y="4609435"/>
            <a:ext cx="1938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Friendship</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9" name="Rectangle 8">
            <a:extLst>
              <a:ext uri="{FF2B5EF4-FFF2-40B4-BE49-F238E27FC236}">
                <a16:creationId xmlns:a16="http://schemas.microsoft.com/office/drawing/2014/main" id="{EBE49AD4-A529-2C07-5771-2019632CFEDA}"/>
              </a:ext>
            </a:extLst>
          </p:cNvPr>
          <p:cNvSpPr>
            <a:spLocks noChangeArrowheads="1"/>
          </p:cNvSpPr>
          <p:nvPr/>
        </p:nvSpPr>
        <p:spPr bwMode="auto">
          <a:xfrm>
            <a:off x="358773" y="4727317"/>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Respect</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1" name="Rectangle 10">
            <a:extLst>
              <a:ext uri="{FF2B5EF4-FFF2-40B4-BE49-F238E27FC236}">
                <a16:creationId xmlns:a16="http://schemas.microsoft.com/office/drawing/2014/main" id="{FA299F75-E283-B8EC-57F8-FA7A1D9FEEDD}"/>
              </a:ext>
            </a:extLst>
          </p:cNvPr>
          <p:cNvSpPr>
            <a:spLocks noChangeArrowheads="1"/>
          </p:cNvSpPr>
          <p:nvPr/>
        </p:nvSpPr>
        <p:spPr bwMode="auto">
          <a:xfrm>
            <a:off x="3122804" y="5940419"/>
            <a:ext cx="1728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Courage</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2" name="Rectangle 11">
            <a:extLst>
              <a:ext uri="{FF2B5EF4-FFF2-40B4-BE49-F238E27FC236}">
                <a16:creationId xmlns:a16="http://schemas.microsoft.com/office/drawing/2014/main" id="{0948B927-264D-DFFB-E0E7-4583CF387EEE}"/>
              </a:ext>
            </a:extLst>
          </p:cNvPr>
          <p:cNvSpPr>
            <a:spLocks noChangeArrowheads="1"/>
          </p:cNvSpPr>
          <p:nvPr/>
        </p:nvSpPr>
        <p:spPr bwMode="auto">
          <a:xfrm>
            <a:off x="6512593" y="5375564"/>
            <a:ext cx="1548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Equality</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3" name="Rectangle 12">
            <a:extLst>
              <a:ext uri="{FF2B5EF4-FFF2-40B4-BE49-F238E27FC236}">
                <a16:creationId xmlns:a16="http://schemas.microsoft.com/office/drawing/2014/main" id="{833D1974-920A-7599-B72D-51E1005770AC}"/>
              </a:ext>
            </a:extLst>
          </p:cNvPr>
          <p:cNvSpPr>
            <a:spLocks noChangeArrowheads="1"/>
          </p:cNvSpPr>
          <p:nvPr/>
        </p:nvSpPr>
        <p:spPr bwMode="auto">
          <a:xfrm>
            <a:off x="358773" y="5509518"/>
            <a:ext cx="2632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2800" b="1" dirty="0">
                <a:solidFill>
                  <a:srgbClr val="FFFFFF"/>
                </a:solidFill>
                <a:latin typeface="Century Gothic" panose="020B0502020202020204" pitchFamily="34" charset="0"/>
                <a:cs typeface="Tahoma" panose="020B0604030504040204" pitchFamily="34" charset="0"/>
              </a:rPr>
              <a:t>Determination</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7" name="Rectangle 16">
            <a:extLst>
              <a:ext uri="{FF2B5EF4-FFF2-40B4-BE49-F238E27FC236}">
                <a16:creationId xmlns:a16="http://schemas.microsoft.com/office/drawing/2014/main" id="{663121BF-254C-A209-E49B-C46EBA0CF101}"/>
              </a:ext>
            </a:extLst>
          </p:cNvPr>
          <p:cNvSpPr>
            <a:spLocks noChangeArrowheads="1"/>
          </p:cNvSpPr>
          <p:nvPr/>
        </p:nvSpPr>
        <p:spPr bwMode="auto">
          <a:xfrm>
            <a:off x="5525784" y="60063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ahoma" panose="020B0604030504040204" pitchFamily="34" charset="0"/>
              </a:rPr>
              <a:t>Inspiration</a:t>
            </a:r>
            <a:endParaRPr kumimoji="0" lang="en-US" altLang="en-US" sz="2800" b="0"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4C4C7E7-AB84-61C3-FAF5-E84A18B93CD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61341A81-D393-9101-BD59-9047A4DC424F}"/>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77EF2A3B-6F8E-7570-C847-251E0283CF5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43430CA3-DF21-4318-7D11-DE864D03C427}"/>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FA1D0000-7F99-5956-C6B6-4D481F3E5490}"/>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6F611E37-DC26-5B55-E14C-919CC3FAACA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2024</a:t>
              </a:r>
            </a:p>
          </p:txBody>
        </p:sp>
        <p:sp>
          <p:nvSpPr>
            <p:cNvPr id="6" name="TextBox 5">
              <a:extLst>
                <a:ext uri="{FF2B5EF4-FFF2-40B4-BE49-F238E27FC236}">
                  <a16:creationId xmlns:a16="http://schemas.microsoft.com/office/drawing/2014/main" id="{53DCF05C-8572-0C05-B2E1-111D8CA7DD1A}"/>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grpSp>
      <p:sp>
        <p:nvSpPr>
          <p:cNvPr id="7" name="TextBox 6">
            <a:extLst>
              <a:ext uri="{FF2B5EF4-FFF2-40B4-BE49-F238E27FC236}">
                <a16:creationId xmlns:a16="http://schemas.microsoft.com/office/drawing/2014/main" id="{BEB4FC69-F6AD-4F93-5E44-44E8CED687AE}"/>
              </a:ext>
            </a:extLst>
          </p:cNvPr>
          <p:cNvSpPr txBox="1"/>
          <p:nvPr/>
        </p:nvSpPr>
        <p:spPr>
          <a:xfrm>
            <a:off x="2915816" y="2001614"/>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1924  </a:t>
            </a:r>
          </a:p>
        </p:txBody>
      </p:sp>
      <p:sp>
        <p:nvSpPr>
          <p:cNvPr id="8" name="TextBox 7">
            <a:extLst>
              <a:ext uri="{FF2B5EF4-FFF2-40B4-BE49-F238E27FC236}">
                <a16:creationId xmlns:a16="http://schemas.microsoft.com/office/drawing/2014/main" id="{86885AF0-AC01-C9B6-C47C-CB91DA93AA95}"/>
              </a:ext>
            </a:extLst>
          </p:cNvPr>
          <p:cNvSpPr txBox="1"/>
          <p:nvPr/>
        </p:nvSpPr>
        <p:spPr>
          <a:xfrm>
            <a:off x="5076056" y="1975669"/>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ld map">
            <a:extLst>
              <a:ext uri="{FF2B5EF4-FFF2-40B4-BE49-F238E27FC236}">
                <a16:creationId xmlns:a16="http://schemas.microsoft.com/office/drawing/2014/main" id="{59BD2BF9-1985-7988-2325-7FA78C089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904" y="728700"/>
            <a:ext cx="9235809" cy="5400600"/>
          </a:xfrm>
          <a:prstGeom prst="rect">
            <a:avLst/>
          </a:prstGeom>
        </p:spPr>
      </p:pic>
      <p:sp>
        <p:nvSpPr>
          <p:cNvPr id="15362" name="AutoShape 4">
            <a:extLst>
              <a:ext uri="{FF2B5EF4-FFF2-40B4-BE49-F238E27FC236}">
                <a16:creationId xmlns:a16="http://schemas.microsoft.com/office/drawing/2014/main" id="{43D1B580-A240-C34C-BE95-4F44AEFB5C68}"/>
              </a:ext>
            </a:extLst>
          </p:cNvPr>
          <p:cNvSpPr>
            <a:spLocks noChangeArrowheads="1"/>
          </p:cNvSpPr>
          <p:nvPr/>
        </p:nvSpPr>
        <p:spPr bwMode="auto">
          <a:xfrm rot="954738">
            <a:off x="4384045" y="1789554"/>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4" name="Picture 3" descr="A red white and blue flag&#10;&#10;Description automatically generated">
            <a:extLst>
              <a:ext uri="{FF2B5EF4-FFF2-40B4-BE49-F238E27FC236}">
                <a16:creationId xmlns:a16="http://schemas.microsoft.com/office/drawing/2014/main" id="{C4BC3159-4CC8-DA09-0E58-5DADFEE4AC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9550" y="4286250"/>
            <a:ext cx="2428037" cy="1618059"/>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6C8C7D8-E3AA-168F-8380-DA1E0EB8F508}"/>
              </a:ext>
            </a:extLst>
          </p:cNvPr>
          <p:cNvSpPr>
            <a:spLocks noChangeArrowheads="1"/>
          </p:cNvSpPr>
          <p:nvPr/>
        </p:nvSpPr>
        <p:spPr bwMode="auto">
          <a:xfrm>
            <a:off x="0" y="3116263"/>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100"/>
              <a:t>"I believe that God made me for a purpose, but He also made me fast. When I run it is in His pleasure."</a:t>
            </a:r>
          </a:p>
          <a:p>
            <a:pPr eaLnBrk="0" hangingPunct="0"/>
            <a:endParaRPr lang="en-GB" altLang="en-US"/>
          </a:p>
        </p:txBody>
      </p:sp>
      <p:sp>
        <p:nvSpPr>
          <p:cNvPr id="2054" name="Text Box 6">
            <a:extLst>
              <a:ext uri="{FF2B5EF4-FFF2-40B4-BE49-F238E27FC236}">
                <a16:creationId xmlns:a16="http://schemas.microsoft.com/office/drawing/2014/main" id="{565847D2-B004-F485-280E-B68C30A5F689}"/>
              </a:ext>
            </a:extLst>
          </p:cNvPr>
          <p:cNvSpPr txBox="1">
            <a:spLocks noChangeArrowheads="1"/>
          </p:cNvSpPr>
          <p:nvPr/>
        </p:nvSpPr>
        <p:spPr bwMode="auto">
          <a:xfrm>
            <a:off x="304800" y="591185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a:solidFill>
                  <a:schemeClr val="bg1"/>
                </a:solidFill>
                <a:latin typeface="Tahoma" panose="020B0604030504040204" pitchFamily="34" charset="0"/>
              </a:rPr>
              <a:t>Eric Liddell </a:t>
            </a:r>
            <a:r>
              <a:rPr lang="en-GB" altLang="en-US" sz="3600">
                <a:solidFill>
                  <a:schemeClr val="bg1"/>
                </a:solidFill>
              </a:rPr>
              <a:t>–</a:t>
            </a:r>
            <a:r>
              <a:rPr lang="en-GB" altLang="en-US" sz="3600">
                <a:solidFill>
                  <a:schemeClr val="bg1"/>
                </a:solidFill>
                <a:latin typeface="Tahoma" panose="020B0604030504040204" pitchFamily="34" charset="0"/>
              </a:rPr>
              <a:t> 1902-1945</a:t>
            </a:r>
          </a:p>
        </p:txBody>
      </p:sp>
      <p:pic>
        <p:nvPicPr>
          <p:cNvPr id="5" name="Picture 4" descr="A person in a suit and tie&#10;&#10;Description automatically generated">
            <a:extLst>
              <a:ext uri="{FF2B5EF4-FFF2-40B4-BE49-F238E27FC236}">
                <a16:creationId xmlns:a16="http://schemas.microsoft.com/office/drawing/2014/main" id="{C42D1026-8D73-4D22-A250-E78666FA5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378" y="304800"/>
            <a:ext cx="3959245" cy="5446962"/>
          </a:xfrm>
          <a:prstGeom prst="rect">
            <a:avLst/>
          </a:prstGeom>
          <a:ln>
            <a:solidFill>
              <a:schemeClr val="bg1"/>
            </a:solidFill>
          </a:ln>
        </p:spPr>
      </p:pic>
      <p:sp>
        <p:nvSpPr>
          <p:cNvPr id="7" name="TextBox 6">
            <a:extLst>
              <a:ext uri="{FF2B5EF4-FFF2-40B4-BE49-F238E27FC236}">
                <a16:creationId xmlns:a16="http://schemas.microsoft.com/office/drawing/2014/main" id="{C8517C88-5898-7887-576A-0D25C4CC17E9}"/>
              </a:ext>
            </a:extLst>
          </p:cNvPr>
          <p:cNvSpPr txBox="1"/>
          <p:nvPr/>
        </p:nvSpPr>
        <p:spPr>
          <a:xfrm>
            <a:off x="57149" y="6505586"/>
            <a:ext cx="570547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chemeClr val="bg1"/>
                </a:solidFill>
              </a:rPr>
              <a:t>© The Eric Liddell Community, used with permission – and with our thanks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EFC20-07B7-B25F-27C2-0E55D2172DFB}"/>
            </a:ext>
          </a:extLst>
        </p:cNvPr>
        <p:cNvGrpSpPr/>
        <p:nvPr/>
      </p:nvGrpSpPr>
      <p:grpSpPr>
        <a:xfrm>
          <a:off x="0" y="0"/>
          <a:ext cx="0" cy="0"/>
          <a:chOff x="0" y="0"/>
          <a:chExt cx="0" cy="0"/>
        </a:xfrm>
      </p:grpSpPr>
      <p:pic>
        <p:nvPicPr>
          <p:cNvPr id="7" name="Picture 6" descr="A group of men in uniform posing for a photo&#10;&#10;Description automatically generated">
            <a:extLst>
              <a:ext uri="{FF2B5EF4-FFF2-40B4-BE49-F238E27FC236}">
                <a16:creationId xmlns:a16="http://schemas.microsoft.com/office/drawing/2014/main" id="{2C23603D-C23F-2ABA-C044-DC166B438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5348" y="95589"/>
            <a:ext cx="5144352" cy="3595688"/>
          </a:xfrm>
          <a:prstGeom prst="rect">
            <a:avLst/>
          </a:prstGeom>
          <a:ln>
            <a:solidFill>
              <a:schemeClr val="bg1"/>
            </a:solidFill>
          </a:ln>
        </p:spPr>
      </p:pic>
      <p:pic>
        <p:nvPicPr>
          <p:cNvPr id="11" name="Picture 10" descr="A group of men posing for a photo&#10;&#10;Description automatically generated">
            <a:extLst>
              <a:ext uri="{FF2B5EF4-FFF2-40B4-BE49-F238E27FC236}">
                <a16:creationId xmlns:a16="http://schemas.microsoft.com/office/drawing/2014/main" id="{C1AB1151-4D4B-B61D-D74F-DD92AEC0918B}"/>
              </a:ext>
            </a:extLst>
          </p:cNvPr>
          <p:cNvPicPr>
            <a:picLocks noChangeAspect="1"/>
          </p:cNvPicPr>
          <p:nvPr/>
        </p:nvPicPr>
        <p:blipFill rotWithShape="1">
          <a:blip r:embed="rId4">
            <a:extLst>
              <a:ext uri="{28A0092B-C50C-407E-A947-70E740481C1C}">
                <a14:useLocalDpi xmlns:a14="http://schemas.microsoft.com/office/drawing/2010/main" val="0"/>
              </a:ext>
            </a:extLst>
          </a:blip>
          <a:srcRect l="3921" t="553" r="-1262" b="-553"/>
          <a:stretch/>
        </p:blipFill>
        <p:spPr>
          <a:xfrm>
            <a:off x="277748" y="2638424"/>
            <a:ext cx="5755480" cy="3857287"/>
          </a:xfrm>
          <a:prstGeom prst="rect">
            <a:avLst/>
          </a:prstGeom>
          <a:ln>
            <a:noFill/>
          </a:ln>
        </p:spPr>
      </p:pic>
      <p:sp>
        <p:nvSpPr>
          <p:cNvPr id="12" name="TextBox 11">
            <a:extLst>
              <a:ext uri="{FF2B5EF4-FFF2-40B4-BE49-F238E27FC236}">
                <a16:creationId xmlns:a16="http://schemas.microsoft.com/office/drawing/2014/main" id="{E8C169CB-3FC6-1679-29C4-F2EF2F00FEB6}"/>
              </a:ext>
            </a:extLst>
          </p:cNvPr>
          <p:cNvSpPr txBox="1"/>
          <p:nvPr/>
        </p:nvSpPr>
        <p:spPr>
          <a:xfrm>
            <a:off x="57149" y="6505586"/>
            <a:ext cx="57554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chemeClr val="bg1"/>
                </a:solidFill>
              </a:rPr>
              <a:t>© The Eric Liddell Community, used with permission – and with our thanks</a:t>
            </a:r>
          </a:p>
        </p:txBody>
      </p:sp>
    </p:spTree>
    <p:extLst>
      <p:ext uri="{BB962C8B-B14F-4D97-AF65-F5344CB8AC3E}">
        <p14:creationId xmlns:p14="http://schemas.microsoft.com/office/powerpoint/2010/main" val="276819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98F5403-99B1-F0B4-DBCB-021B6350AB0C}"/>
              </a:ext>
            </a:extLst>
          </p:cNvPr>
          <p:cNvSpPr/>
          <p:nvPr/>
        </p:nvSpPr>
        <p:spPr>
          <a:xfrm>
            <a:off x="5295900" y="2266950"/>
            <a:ext cx="3625974" cy="232410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latin typeface="Century Gothic" panose="020B0502020202020204" pitchFamily="34" charset="0"/>
              </a:rPr>
              <a:t>‘When I run, I feel God’s pleasure.’</a:t>
            </a:r>
          </a:p>
        </p:txBody>
      </p:sp>
      <p:pic>
        <p:nvPicPr>
          <p:cNvPr id="2" name="Picture 1" descr="A person in a white shirt&#10;&#10;Description automatically generated">
            <a:extLst>
              <a:ext uri="{FF2B5EF4-FFF2-40B4-BE49-F238E27FC236}">
                <a16:creationId xmlns:a16="http://schemas.microsoft.com/office/drawing/2014/main" id="{7E2AC613-0EE2-220C-2C8F-1B3B9E37B3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0999" y="292618"/>
            <a:ext cx="4276725" cy="6272763"/>
          </a:xfrm>
          <a:prstGeom prst="rect">
            <a:avLst/>
          </a:prstGeom>
          <a:ln>
            <a:solidFill>
              <a:schemeClr val="bg1"/>
            </a:solidFill>
          </a:ln>
        </p:spPr>
      </p:pic>
      <p:sp>
        <p:nvSpPr>
          <p:cNvPr id="3" name="TextBox 2">
            <a:extLst>
              <a:ext uri="{FF2B5EF4-FFF2-40B4-BE49-F238E27FC236}">
                <a16:creationId xmlns:a16="http://schemas.microsoft.com/office/drawing/2014/main" id="{91F9FC4B-074C-F778-496A-D9F9D02CE1E2}"/>
              </a:ext>
            </a:extLst>
          </p:cNvPr>
          <p:cNvSpPr txBox="1"/>
          <p:nvPr/>
        </p:nvSpPr>
        <p:spPr>
          <a:xfrm>
            <a:off x="57149" y="6553211"/>
            <a:ext cx="567690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dirty="0">
                <a:solidFill>
                  <a:schemeClr val="bg1"/>
                </a:solidFill>
              </a:rPr>
              <a:t>© The Eric Liddell Community, used with permission – and with our thanks</a:t>
            </a:r>
          </a:p>
        </p:txBody>
      </p:sp>
    </p:spTree>
    <p:extLst>
      <p:ext uri="{BB962C8B-B14F-4D97-AF65-F5344CB8AC3E}">
        <p14:creationId xmlns:p14="http://schemas.microsoft.com/office/powerpoint/2010/main" val="156076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1432</TotalTime>
  <Words>1764</Words>
  <Application>Microsoft Office PowerPoint</Application>
  <PresentationFormat>On-screen Show (4:3)</PresentationFormat>
  <Paragraphs>106</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Cambria</vt:lpstr>
      <vt:lpstr>Century Gothic</vt:lpstr>
      <vt:lpstr>Cooper Black</vt:lpstr>
      <vt:lpstr>Symbol</vt:lpstr>
      <vt:lpstr>Tahoma</vt:lpstr>
      <vt:lpstr>Times New Roman</vt:lpstr>
      <vt:lpstr> Black </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44</cp:revision>
  <dcterms:created xsi:type="dcterms:W3CDTF">2012-04-27T15:19:53Z</dcterms:created>
  <dcterms:modified xsi:type="dcterms:W3CDTF">2024-03-18T16:12:25Z</dcterms:modified>
</cp:coreProperties>
</file>