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sldIdLst>
    <p:sldId id="256" r:id="rId3"/>
    <p:sldId id="527" r:id="rId4"/>
    <p:sldId id="534" r:id="rId5"/>
    <p:sldId id="259" r:id="rId6"/>
    <p:sldId id="546" r:id="rId7"/>
    <p:sldId id="548" r:id="rId8"/>
    <p:sldId id="549" r:id="rId9"/>
    <p:sldId id="553" r:id="rId10"/>
    <p:sldId id="550" r:id="rId11"/>
    <p:sldId id="551" r:id="rId12"/>
    <p:sldId id="552" r:id="rId13"/>
    <p:sldId id="431" r:id="rId14"/>
    <p:sldId id="443" r:id="rId15"/>
    <p:sldId id="54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8D7201-3E5C-4870-9EDB-564010E06A70}" v="219" dt="2026-03-18T19:00:41.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0" autoAdjust="0"/>
    <p:restoredTop sz="72291" autoAdjust="0"/>
  </p:normalViewPr>
  <p:slideViewPr>
    <p:cSldViewPr snapToGrid="0">
      <p:cViewPr varScale="1">
        <p:scale>
          <a:sx n="45" d="100"/>
          <a:sy n="45" d="100"/>
        </p:scale>
        <p:origin x="18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CD6EF-82BC-45CB-B5CB-C1838953D91B}" type="datetimeFigureOut">
              <a:rPr lang="en-GB" smtClean="0"/>
              <a:t>19/03/2026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83CC5-2736-4229-AD41-AB8B8C755961}" type="slidenum">
              <a:rPr lang="en-GB" smtClean="0"/>
              <a:t>‹#›</a:t>
            </a:fld>
            <a:endParaRPr lang="en-GB"/>
          </a:p>
        </p:txBody>
      </p:sp>
    </p:spTree>
    <p:extLst>
      <p:ext uri="{BB962C8B-B14F-4D97-AF65-F5344CB8AC3E}">
        <p14:creationId xmlns:p14="http://schemas.microsoft.com/office/powerpoint/2010/main" val="2432109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Slide 1: </a:t>
            </a:r>
            <a:r>
              <a:rPr lang="en-GB" b="1" dirty="0"/>
              <a:t>Flickering Leavers’ Candle slide – for stilling.</a:t>
            </a:r>
          </a:p>
        </p:txBody>
      </p:sp>
      <p:sp>
        <p:nvSpPr>
          <p:cNvPr id="4" name="Slide Number Placeholder 3"/>
          <p:cNvSpPr>
            <a:spLocks noGrp="1"/>
          </p:cNvSpPr>
          <p:nvPr>
            <p:ph type="sldNum" sz="quarter" idx="5"/>
          </p:nvPr>
        </p:nvSpPr>
        <p:spPr/>
        <p:txBody>
          <a:bodyPr/>
          <a:lstStyle/>
          <a:p>
            <a:fld id="{0E083CC5-2736-4229-AD41-AB8B8C755961}" type="slidenum">
              <a:rPr lang="en-GB" smtClean="0"/>
              <a:t>1</a:t>
            </a:fld>
            <a:endParaRPr lang="en-GB"/>
          </a:p>
        </p:txBody>
      </p:sp>
    </p:spTree>
    <p:extLst>
      <p:ext uri="{BB962C8B-B14F-4D97-AF65-F5344CB8AC3E}">
        <p14:creationId xmlns:p14="http://schemas.microsoft.com/office/powerpoint/2010/main" val="39635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 Gathering</a:t>
            </a:r>
          </a:p>
          <a:p>
            <a:r>
              <a:rPr lang="en-GB" sz="1200" b="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together today….</a:t>
            </a:r>
          </a:p>
          <a:p>
            <a:r>
              <a:rPr lang="en-GB" sz="1200" b="1" kern="1200" dirty="0">
                <a:solidFill>
                  <a:schemeClr val="tx1"/>
                </a:solidFill>
                <a:effectLst/>
                <a:latin typeface="+mn-lt"/>
                <a:ea typeface="+mn-ea"/>
                <a:cs typeface="+mn-cs"/>
              </a:rPr>
              <a:t>ALL: ….we bring our thoughts and our hearts into this sacred space.</a:t>
            </a:r>
          </a:p>
        </p:txBody>
      </p:sp>
      <p:sp>
        <p:nvSpPr>
          <p:cNvPr id="4" name="Slide Number Placeholder 3"/>
          <p:cNvSpPr>
            <a:spLocks noGrp="1"/>
          </p:cNvSpPr>
          <p:nvPr>
            <p:ph type="sldNum" sz="quarter" idx="5"/>
          </p:nvPr>
        </p:nvSpPr>
        <p:spPr/>
        <p:txBody>
          <a:bodyPr/>
          <a:lstStyle/>
          <a:p>
            <a:fld id="{DDD5497B-4A75-480F-A5A0-54029FF93931}" type="slidenum">
              <a:rPr lang="en-GB" smtClean="0"/>
              <a:t>2</a:t>
            </a:fld>
            <a:endParaRPr lang="en-GB"/>
          </a:p>
        </p:txBody>
      </p:sp>
    </p:spTree>
    <p:extLst>
      <p:ext uri="{BB962C8B-B14F-4D97-AF65-F5344CB8AC3E}">
        <p14:creationId xmlns:p14="http://schemas.microsoft.com/office/powerpoint/2010/main" val="331429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3: </a:t>
            </a:r>
            <a:r>
              <a:rPr lang="en-GB" dirty="0"/>
              <a:t>Today is Bishop Andrew’s funeral. And in our very short time together today, we will mark this moment together. </a:t>
            </a:r>
          </a:p>
        </p:txBody>
      </p:sp>
      <p:sp>
        <p:nvSpPr>
          <p:cNvPr id="4" name="Slide Number Placeholder 3"/>
          <p:cNvSpPr>
            <a:spLocks noGrp="1"/>
          </p:cNvSpPr>
          <p:nvPr>
            <p:ph type="sldNum" sz="quarter" idx="5"/>
          </p:nvPr>
        </p:nvSpPr>
        <p:spPr/>
        <p:txBody>
          <a:bodyPr/>
          <a:lstStyle/>
          <a:p>
            <a:fld id="{0E083CC5-2736-4229-AD41-AB8B8C755961}" type="slidenum">
              <a:rPr lang="en-GB" smtClean="0"/>
              <a:t>3</a:t>
            </a:fld>
            <a:endParaRPr lang="en-GB"/>
          </a:p>
        </p:txBody>
      </p:sp>
    </p:spTree>
    <p:extLst>
      <p:ext uri="{BB962C8B-B14F-4D97-AF65-F5344CB8AC3E}">
        <p14:creationId xmlns:p14="http://schemas.microsoft.com/office/powerpoint/2010/main" val="1587103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FA990-E51D-D6B6-E3DB-AAF6BC03C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984B0-D1B8-D59B-C688-2C680E450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E5D5C-0216-BC9F-C4F5-BD97D9E8D427}"/>
              </a:ext>
            </a:extLst>
          </p:cNvPr>
          <p:cNvSpPr>
            <a:spLocks noGrp="1"/>
          </p:cNvSpPr>
          <p:nvPr>
            <p:ph type="body" idx="1"/>
          </p:nvPr>
        </p:nvSpPr>
        <p:spPr/>
        <p:txBody>
          <a:bodyPr/>
          <a:lstStyle/>
          <a:p>
            <a:r>
              <a:rPr lang="en-GB" b="1" dirty="0"/>
              <a:t>Slide 4: </a:t>
            </a:r>
            <a:r>
              <a:rPr lang="en-GB" b="0" dirty="0"/>
              <a:t>In the cathedral that Bishop Andrew loved, hundreds of people will gather today to give thanks for his life, with many thousands more across the Diocese and across the world, joining the service as it is livestreamed. </a:t>
            </a:r>
          </a:p>
          <a:p>
            <a:r>
              <a:rPr lang="en-GB" b="0" dirty="0"/>
              <a:t>It will be </a:t>
            </a:r>
            <a:r>
              <a:rPr lang="en-GB" dirty="0"/>
              <a:t>a special service of remembering, where people who knew Bishop Andrew and loved him will stand with his family and say goodbye. </a:t>
            </a:r>
          </a:p>
          <a:p>
            <a:r>
              <a:rPr lang="en-GB" dirty="0"/>
              <a:t>Christian funerals are a strange mix of tears and joy, for all sorts of reasons.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Tears because it is very natural that saying goodbye in this way is sad.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also, joyful, because as a Christian, Bishop Andrew believed that death is not the end; that he is now ‘at home’ with God. He spoke about this a lot in the letters that he wrote to the churches and schools in the Diocese in his final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Before Jesus’ death on the cross, he spoke these words to his disciples: </a:t>
            </a:r>
            <a:r>
              <a:rPr lang="en-GB" sz="1200" b="1" i="0" dirty="0">
                <a:solidFill>
                  <a:schemeClr val="bg1"/>
                </a:solidFill>
                <a:effectLst/>
                <a:latin typeface="Century Gothic" panose="020B0502020202020204" pitchFamily="34" charset="0"/>
              </a:rPr>
              <a:t>‘Don’t let your hearts be troubled. Trust in God. And trust in me. There are many rooms in my Father’s house……I am going there to prepare a place for you.’ </a:t>
            </a:r>
          </a:p>
          <a:p>
            <a:endParaRPr lang="en-GB" dirty="0"/>
          </a:p>
          <a:p>
            <a:endParaRPr lang="en-GB" dirty="0"/>
          </a:p>
          <a:p>
            <a:endParaRPr lang="en-GB" b="0" i="0" dirty="0"/>
          </a:p>
        </p:txBody>
      </p:sp>
      <p:sp>
        <p:nvSpPr>
          <p:cNvPr id="4" name="Slide Number Placeholder 3">
            <a:extLst>
              <a:ext uri="{FF2B5EF4-FFF2-40B4-BE49-F238E27FC236}">
                <a16:creationId xmlns:a16="http://schemas.microsoft.com/office/drawing/2014/main" id="{4862175B-6FEC-4D2D-3F08-67491234B995}"/>
              </a:ext>
            </a:extLst>
          </p:cNvPr>
          <p:cNvSpPr>
            <a:spLocks noGrp="1"/>
          </p:cNvSpPr>
          <p:nvPr>
            <p:ph type="sldNum" sz="quarter" idx="5"/>
          </p:nvPr>
        </p:nvSpPr>
        <p:spPr/>
        <p:txBody>
          <a:bodyPr/>
          <a:lstStyle/>
          <a:p>
            <a:fld id="{0E083CC5-2736-4229-AD41-AB8B8C755961}" type="slidenum">
              <a:rPr lang="en-GB" smtClean="0"/>
              <a:t>4</a:t>
            </a:fld>
            <a:endParaRPr lang="en-GB"/>
          </a:p>
        </p:txBody>
      </p:sp>
    </p:spTree>
    <p:extLst>
      <p:ext uri="{BB962C8B-B14F-4D97-AF65-F5344CB8AC3E}">
        <p14:creationId xmlns:p14="http://schemas.microsoft.com/office/powerpoint/2010/main" val="2126143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5: </a:t>
            </a:r>
            <a:r>
              <a:rPr lang="en-GB" b="0" dirty="0"/>
              <a:t>The service that Bishop Andrew planned with his family will be full of hymns, music and words that he loved: words which meant a lot to him in the final weeks of his life. All the words speak of his profound trust in God and his gratitude for God’s goodness in his life. One of the pieces that will be sung is based on the words of a very famous Psalm written by David, the Shepherd-King. In this psalm, David talks about his confidence that God will take care of him no matter what happens in life, and ends with these words:</a:t>
            </a:r>
          </a:p>
        </p:txBody>
      </p:sp>
      <p:sp>
        <p:nvSpPr>
          <p:cNvPr id="4" name="Slide Number Placeholder 3"/>
          <p:cNvSpPr>
            <a:spLocks noGrp="1"/>
          </p:cNvSpPr>
          <p:nvPr>
            <p:ph type="sldNum" sz="quarter" idx="5"/>
          </p:nvPr>
        </p:nvSpPr>
        <p:spPr/>
        <p:txBody>
          <a:bodyPr/>
          <a:lstStyle/>
          <a:p>
            <a:fld id="{0E083CC5-2736-4229-AD41-AB8B8C755961}" type="slidenum">
              <a:rPr lang="en-GB" smtClean="0"/>
              <a:t>5</a:t>
            </a:fld>
            <a:endParaRPr lang="en-GB"/>
          </a:p>
        </p:txBody>
      </p:sp>
    </p:spTree>
    <p:extLst>
      <p:ext uri="{BB962C8B-B14F-4D97-AF65-F5344CB8AC3E}">
        <p14:creationId xmlns:p14="http://schemas.microsoft.com/office/powerpoint/2010/main" val="3380339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6: Surely your goodness and love will be with me all the days of my life. And I will dwell in the house of the Lord forever.</a:t>
            </a:r>
          </a:p>
          <a:p>
            <a:endParaRPr lang="en-GB" b="1" dirty="0"/>
          </a:p>
          <a:p>
            <a:pPr algn="ctr"/>
            <a:r>
              <a:rPr lang="en-GB" b="1" dirty="0"/>
              <a:t>….I wonder how these words might bring comfort to those who gather to share in Bishop Andrew’s funeral, and to his friends and family?.....</a:t>
            </a:r>
          </a:p>
          <a:p>
            <a:pPr algn="ctr"/>
            <a:r>
              <a:rPr lang="en-GB" b="1" dirty="0"/>
              <a:t>….I wonder what there might be in these words for us today, as we also share in these moments?.....</a:t>
            </a:r>
          </a:p>
          <a:p>
            <a:endParaRPr lang="en-GB" b="1" dirty="0"/>
          </a:p>
        </p:txBody>
      </p:sp>
      <p:sp>
        <p:nvSpPr>
          <p:cNvPr id="4" name="Slide Number Placeholder 3"/>
          <p:cNvSpPr>
            <a:spLocks noGrp="1"/>
          </p:cNvSpPr>
          <p:nvPr>
            <p:ph type="sldNum" sz="quarter" idx="5"/>
          </p:nvPr>
        </p:nvSpPr>
        <p:spPr/>
        <p:txBody>
          <a:bodyPr/>
          <a:lstStyle/>
          <a:p>
            <a:fld id="{0E083CC5-2736-4229-AD41-AB8B8C755961}" type="slidenum">
              <a:rPr lang="en-GB" smtClean="0"/>
              <a:t>6</a:t>
            </a:fld>
            <a:endParaRPr lang="en-GB"/>
          </a:p>
        </p:txBody>
      </p:sp>
    </p:spTree>
    <p:extLst>
      <p:ext uri="{BB962C8B-B14F-4D97-AF65-F5344CB8AC3E}">
        <p14:creationId xmlns:p14="http://schemas.microsoft.com/office/powerpoint/2010/main" val="3650109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Slide 7: </a:t>
            </a:r>
            <a:r>
              <a:rPr lang="en-GB" sz="1200" b="1" kern="1200" dirty="0">
                <a:solidFill>
                  <a:schemeClr val="tx1"/>
                </a:solidFill>
                <a:effectLst/>
                <a:latin typeface="+mn-lt"/>
                <a:ea typeface="+mn-ea"/>
                <a:cs typeface="+mn-cs"/>
              </a:rPr>
              <a:t>Responding and words of worship          </a:t>
            </a:r>
            <a:r>
              <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rPr>
              <a:t>Leavers’ Candle </a:t>
            </a:r>
            <a:r>
              <a:rPr kumimoji="0" lang="en-GB" sz="1200" b="0" i="1" u="none" strike="noStrike" kern="1200" cap="none" spc="0" normalizeH="0" baseline="0" noProof="0" dirty="0">
                <a:ln>
                  <a:noFill/>
                </a:ln>
                <a:solidFill>
                  <a:prstClr val="black"/>
                </a:solidFill>
                <a:effectLst/>
                <a:uLnTx/>
                <a:uFillTx/>
                <a:latin typeface="Aptos" panose="02110004020202020204"/>
                <a:ea typeface="+mn-ea"/>
                <a:cs typeface="+mn-cs"/>
              </a:rPr>
              <a:t>NB this version doesn’t flicker! If you don’t have your own candle to light, then use the slide at the beginning.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Aptos" panose="02110004020202020204"/>
                <a:ea typeface="+mn-ea"/>
                <a:cs typeface="+mn-cs"/>
              </a:rPr>
              <a:t>There are 2 options to choose from here.</a:t>
            </a:r>
          </a:p>
          <a:p>
            <a:r>
              <a:rPr lang="en-GB" b="0" i="0" dirty="0"/>
              <a:t>You might remember that Bishop Andrew gave schools a candle at last year’s Leavers’ Services. </a:t>
            </a:r>
          </a:p>
          <a:p>
            <a:r>
              <a:rPr lang="en-GB" b="0" i="0" dirty="0"/>
              <a:t>We’re going to light it now and have a few moments of quiet reflection. </a:t>
            </a:r>
          </a:p>
          <a:p>
            <a:endParaRPr lang="en-GB" b="0" i="0" dirty="0"/>
          </a:p>
          <a:p>
            <a:r>
              <a:rPr lang="en-GB" b="1" i="0" dirty="0"/>
              <a:t>Option 1: </a:t>
            </a:r>
            <a:r>
              <a:rPr lang="en-GB" b="0" i="0" dirty="0"/>
              <a:t>You might simply want to watch the flame flicker and use the stillness to pray or to think.</a:t>
            </a:r>
            <a:endParaRPr lang="en-GB" b="1" i="0" dirty="0"/>
          </a:p>
          <a:p>
            <a:r>
              <a:rPr lang="en-GB" b="1" i="0" dirty="0"/>
              <a:t>Option 2: </a:t>
            </a:r>
            <a:r>
              <a:rPr lang="en-GB" b="0" i="0" dirty="0"/>
              <a:t>People often light candles to help them to remember people, and today, we are going to do this here – to show that we are standing with Bishop Andrew’s family in their sadness. </a:t>
            </a:r>
            <a:r>
              <a:rPr lang="en-GB" b="0" i="1" dirty="0"/>
              <a:t>[You may also want to invite pupils and adults to stand up for this serious moment]</a:t>
            </a:r>
          </a:p>
          <a:p>
            <a:endParaRPr lang="en-GB" dirty="0"/>
          </a:p>
        </p:txBody>
      </p:sp>
      <p:sp>
        <p:nvSpPr>
          <p:cNvPr id="4" name="Slide Number Placeholder 3"/>
          <p:cNvSpPr>
            <a:spLocks noGrp="1"/>
          </p:cNvSpPr>
          <p:nvPr>
            <p:ph type="sldNum" sz="quarter" idx="5"/>
          </p:nvPr>
        </p:nvSpPr>
        <p:spPr/>
        <p:txBody>
          <a:bodyPr/>
          <a:lstStyle/>
          <a:p>
            <a:fld id="{0E083CC5-2736-4229-AD41-AB8B8C755961}" type="slidenum">
              <a:rPr lang="en-GB" smtClean="0"/>
              <a:t>7</a:t>
            </a:fld>
            <a:endParaRPr lang="en-GB"/>
          </a:p>
        </p:txBody>
      </p:sp>
    </p:spTree>
    <p:extLst>
      <p:ext uri="{BB962C8B-B14F-4D97-AF65-F5344CB8AC3E}">
        <p14:creationId xmlns:p14="http://schemas.microsoft.com/office/powerpoint/2010/main" val="2709872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8: An Easter Blessing, as a prayer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words of this Easter blessing will be / were spoken over the congregation at the funeral, and we use them now at the end of our time together, as a prayer over us, to send us out in hope. You might want to just listen to the words, or take them into your heart:</a:t>
            </a:r>
          </a:p>
          <a:p>
            <a:endParaRPr lang="en-GB" dirty="0"/>
          </a:p>
        </p:txBody>
      </p:sp>
      <p:sp>
        <p:nvSpPr>
          <p:cNvPr id="4" name="Slide Number Placeholder 3"/>
          <p:cNvSpPr>
            <a:spLocks noGrp="1"/>
          </p:cNvSpPr>
          <p:nvPr>
            <p:ph type="sldNum" sz="quarter" idx="5"/>
          </p:nvPr>
        </p:nvSpPr>
        <p:spPr/>
        <p:txBody>
          <a:bodyPr/>
          <a:lstStyle/>
          <a:p>
            <a:fld id="{0E083CC5-2736-4229-AD41-AB8B8C755961}" type="slidenum">
              <a:rPr lang="en-GB" smtClean="0"/>
              <a:t>8</a:t>
            </a:fld>
            <a:endParaRPr lang="en-GB"/>
          </a:p>
        </p:txBody>
      </p:sp>
    </p:spTree>
    <p:extLst>
      <p:ext uri="{BB962C8B-B14F-4D97-AF65-F5344CB8AC3E}">
        <p14:creationId xmlns:p14="http://schemas.microsoft.com/office/powerpoint/2010/main" val="1021854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GB" b="1" dirty="0"/>
              <a:t>Slide 9: </a:t>
            </a:r>
            <a:r>
              <a:rPr lang="en-GB" sz="1200" b="1" kern="1200" dirty="0">
                <a:effectLst/>
                <a:latin typeface="Century Gothic" panose="020B0502020202020204" pitchFamily="34" charset="0"/>
                <a:cs typeface="Times New Roman" panose="02020603050405020304" pitchFamily="18" charset="0"/>
              </a:rPr>
              <a:t>God the Father, by whose love </a:t>
            </a:r>
            <a:r>
              <a:rPr lang="en-GB" sz="1200" b="1" dirty="0">
                <a:latin typeface="Century Gothic" panose="020B0502020202020204" pitchFamily="34" charset="0"/>
                <a:cs typeface="Times New Roman" panose="02020603050405020304" pitchFamily="18" charset="0"/>
              </a:rPr>
              <a:t>Jesus</a:t>
            </a:r>
            <a:r>
              <a:rPr lang="en-GB" sz="1200" b="1" kern="1200" dirty="0">
                <a:effectLst/>
                <a:latin typeface="Century Gothic" panose="020B0502020202020204" pitchFamily="34" charset="0"/>
                <a:cs typeface="Times New Roman" panose="02020603050405020304" pitchFamily="18" charset="0"/>
              </a:rPr>
              <a:t> was raised from the dead, open to you who believe the gates of everlasting life. </a:t>
            </a:r>
            <a:endParaRPr lang="en-GB" sz="1200" b="1" dirty="0">
              <a:effectLst/>
              <a:latin typeface="Century Gothic" panose="020B0502020202020204" pitchFamily="34" charset="0"/>
              <a:ea typeface="MS Mincho" panose="02020609040205080304" pitchFamily="49" charset="-128"/>
              <a:cs typeface="Times New Roman" panose="02020603050405020304" pitchFamily="18" charset="0"/>
            </a:endParaRPr>
          </a:p>
          <a:p>
            <a:r>
              <a:rPr lang="en-GB" b="1" dirty="0"/>
              <a:t> </a:t>
            </a:r>
          </a:p>
        </p:txBody>
      </p:sp>
      <p:sp>
        <p:nvSpPr>
          <p:cNvPr id="4" name="Slide Number Placeholder 3"/>
          <p:cNvSpPr>
            <a:spLocks noGrp="1"/>
          </p:cNvSpPr>
          <p:nvPr>
            <p:ph type="sldNum" sz="quarter" idx="5"/>
          </p:nvPr>
        </p:nvSpPr>
        <p:spPr/>
        <p:txBody>
          <a:bodyPr/>
          <a:lstStyle/>
          <a:p>
            <a:fld id="{0E083CC5-2736-4229-AD41-AB8B8C755961}" type="slidenum">
              <a:rPr lang="en-GB" smtClean="0"/>
              <a:t>9</a:t>
            </a:fld>
            <a:endParaRPr lang="en-GB"/>
          </a:p>
        </p:txBody>
      </p:sp>
    </p:spTree>
    <p:extLst>
      <p:ext uri="{BB962C8B-B14F-4D97-AF65-F5344CB8AC3E}">
        <p14:creationId xmlns:p14="http://schemas.microsoft.com/office/powerpoint/2010/main" val="967494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10: </a:t>
            </a:r>
            <a:r>
              <a:rPr lang="en-GB" sz="1200" b="1" kern="1200" dirty="0">
                <a:effectLst/>
                <a:latin typeface="Century Gothic" panose="020B0502020202020204" pitchFamily="34" charset="0"/>
                <a:cs typeface="Times New Roman" panose="02020603050405020304" pitchFamily="18" charset="0"/>
              </a:rPr>
              <a:t>God the Son, who in bursting the grave has won a glorious victory, give you joy as you share the Easter faith. </a:t>
            </a:r>
            <a:endParaRPr lang="en-GB" sz="1200" dirty="0">
              <a:effectLst/>
              <a:latin typeface="Century Gothic" panose="020B0502020202020204" pitchFamily="34" charset="0"/>
              <a:ea typeface="MS Mincho" panose="02020609040205080304" pitchFamily="49" charset="-128"/>
              <a:cs typeface="Times New Roman" panose="02020603050405020304" pitchFamily="18" charset="0"/>
            </a:endParaRPr>
          </a:p>
          <a:p>
            <a:endParaRPr lang="en-GB" b="1" dirty="0"/>
          </a:p>
        </p:txBody>
      </p:sp>
      <p:sp>
        <p:nvSpPr>
          <p:cNvPr id="4" name="Slide Number Placeholder 3"/>
          <p:cNvSpPr>
            <a:spLocks noGrp="1"/>
          </p:cNvSpPr>
          <p:nvPr>
            <p:ph type="sldNum" sz="quarter" idx="5"/>
          </p:nvPr>
        </p:nvSpPr>
        <p:spPr/>
        <p:txBody>
          <a:bodyPr/>
          <a:lstStyle/>
          <a:p>
            <a:fld id="{0E083CC5-2736-4229-AD41-AB8B8C755961}" type="slidenum">
              <a:rPr lang="en-GB" smtClean="0"/>
              <a:t>10</a:t>
            </a:fld>
            <a:endParaRPr lang="en-GB"/>
          </a:p>
        </p:txBody>
      </p:sp>
    </p:spTree>
    <p:extLst>
      <p:ext uri="{BB962C8B-B14F-4D97-AF65-F5344CB8AC3E}">
        <p14:creationId xmlns:p14="http://schemas.microsoft.com/office/powerpoint/2010/main" val="653798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11: </a:t>
            </a:r>
            <a:r>
              <a:rPr lang="en-GB" sz="1200" i="1" kern="1200" dirty="0">
                <a:solidFill>
                  <a:schemeClr val="tx1"/>
                </a:solidFill>
                <a:effectLst/>
                <a:latin typeface="+mn-lt"/>
                <a:ea typeface="+mn-ea"/>
                <a:cs typeface="+mn-cs"/>
              </a:rPr>
              <a:t>*This image shows the dove, one of the symbols of the Holy Spirit, from the Cathedra (the Bishop’s Chair) in Guildford Cathedral, which is the Cathedral of the Holy Spirit. Bishop Andrew would have used this chair during services.</a:t>
            </a:r>
          </a:p>
          <a:p>
            <a:r>
              <a:rPr lang="en-GB" sz="1200" b="1" kern="1200" dirty="0">
                <a:effectLst/>
                <a:latin typeface="Century Gothic" panose="020B0502020202020204" pitchFamily="34" charset="0"/>
                <a:cs typeface="Times New Roman" panose="02020603050405020304" pitchFamily="18" charset="0"/>
              </a:rPr>
              <a:t>God the Holy Spirit, whom the risen Lord breathed into his disciples, empower you and fill you with Christ’s peace.</a:t>
            </a:r>
            <a:endParaRPr lang="en-GB" sz="1200" dirty="0">
              <a:effectLst/>
              <a:latin typeface="Century Gothic" panose="020B0502020202020204" pitchFamily="34"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0E083CC5-2736-4229-AD41-AB8B8C755961}" type="slidenum">
              <a:rPr lang="en-GB" smtClean="0"/>
              <a:t>11</a:t>
            </a:fld>
            <a:endParaRPr lang="en-GB"/>
          </a:p>
        </p:txBody>
      </p:sp>
    </p:spTree>
    <p:extLst>
      <p:ext uri="{BB962C8B-B14F-4D97-AF65-F5344CB8AC3E}">
        <p14:creationId xmlns:p14="http://schemas.microsoft.com/office/powerpoint/2010/main" val="3369487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6629F1C-0809-4594-860D-0945591F27E4}"/>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37AE2DC5-A799-46DA-BC3C-0866EC4028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ea typeface="Calibri" panose="020F0502020204030204" pitchFamily="34" charset="0"/>
              <a:cs typeface="Times New Roman" panose="02020603050405020304" pitchFamily="18" charset="0"/>
            </a:endParaRPr>
          </a:p>
        </p:txBody>
      </p:sp>
      <p:sp>
        <p:nvSpPr>
          <p:cNvPr id="36868" name="Slide Number Placeholder 3">
            <a:extLst>
              <a:ext uri="{FF2B5EF4-FFF2-40B4-BE49-F238E27FC236}">
                <a16:creationId xmlns:a16="http://schemas.microsoft.com/office/drawing/2014/main" id="{40E98E1D-BBEB-41E9-B930-D500A66A95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360966-C245-46BC-915D-8E2EDA6AAF37}"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626AB6F3-3340-4CE7-A011-AE09ADFADFCA}"/>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915" name="Notes Placeholder 2">
            <a:extLst>
              <a:ext uri="{FF2B5EF4-FFF2-40B4-BE49-F238E27FC236}">
                <a16:creationId xmlns:a16="http://schemas.microsoft.com/office/drawing/2014/main" id="{4C093FD9-7AD3-46A0-AC14-58F4B15727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Slide 13: Sending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are going to use some more traditional words from funeral services to end our time together. The words remind us of Bishop Andrew’s belief that as a Christian, death is not the end. The words that people often say are: ‘May he rest in peace and rise in glory!’ So, I invite you to say the words ‘and rise in glory’ when I say ‘May he rest in peace….’</a:t>
            </a:r>
          </a:p>
          <a:p>
            <a:r>
              <a:rPr lang="en-GB" sz="1200" b="1" i="1" kern="1200" dirty="0">
                <a:solidFill>
                  <a:schemeClr val="tx1"/>
                </a:solidFill>
                <a:effectLst/>
                <a:latin typeface="+mn-lt"/>
                <a:ea typeface="+mn-ea"/>
                <a:cs typeface="+mn-cs"/>
              </a:rPr>
              <a:t>Leader: </a:t>
            </a:r>
            <a:r>
              <a:rPr lang="en-GB" sz="1200" b="1" kern="1200" dirty="0">
                <a:solidFill>
                  <a:schemeClr val="tx1"/>
                </a:solidFill>
                <a:effectLst/>
                <a:latin typeface="+mn-lt"/>
                <a:ea typeface="+mn-ea"/>
                <a:cs typeface="+mn-cs"/>
              </a:rPr>
              <a:t>As we leave this place &amp; time of remembrance for Bishop Andrew, may he rest in peace…</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All: ….and rise in glory!</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[NB If you feel you need to, remind children of who they can talk to in school if they want to.]</a:t>
            </a:r>
            <a:endParaRPr lang="en-GB" sz="1200" b="0" i="1" kern="1200" dirty="0">
              <a:solidFill>
                <a:schemeClr val="tx1"/>
              </a:solidFill>
              <a:effectLst/>
              <a:latin typeface="+mn-lt"/>
              <a:ea typeface="+mn-ea"/>
              <a:cs typeface="+mn-cs"/>
            </a:endParaRPr>
          </a:p>
        </p:txBody>
      </p:sp>
      <p:sp>
        <p:nvSpPr>
          <p:cNvPr id="38916" name="Slide Number Placeholder 3">
            <a:extLst>
              <a:ext uri="{FF2B5EF4-FFF2-40B4-BE49-F238E27FC236}">
                <a16:creationId xmlns:a16="http://schemas.microsoft.com/office/drawing/2014/main" id="{5BFFD696-F8B6-4987-9DDE-CE2F90C960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635C61-8433-4CE2-8C8F-70272C2C1BD2}"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special prayer that has been written by Bishop Paul to help remember Bishop Andrew and to pray for his family. </a:t>
            </a:r>
          </a:p>
          <a:p>
            <a:r>
              <a:rPr lang="en-GB" dirty="0"/>
              <a:t>Please do use this in school if it helps your community.</a:t>
            </a:r>
          </a:p>
        </p:txBody>
      </p:sp>
      <p:sp>
        <p:nvSpPr>
          <p:cNvPr id="4" name="Slide Number Placeholder 3"/>
          <p:cNvSpPr>
            <a:spLocks noGrp="1"/>
          </p:cNvSpPr>
          <p:nvPr>
            <p:ph type="sldNum" sz="quarter" idx="5"/>
          </p:nvPr>
        </p:nvSpPr>
        <p:spPr/>
        <p:txBody>
          <a:bodyPr/>
          <a:lstStyle/>
          <a:p>
            <a:fld id="{0E083CC5-2736-4229-AD41-AB8B8C755961}" type="slidenum">
              <a:rPr lang="en-GB" smtClean="0"/>
              <a:t>14</a:t>
            </a:fld>
            <a:endParaRPr lang="en-GB"/>
          </a:p>
        </p:txBody>
      </p:sp>
    </p:spTree>
    <p:extLst>
      <p:ext uri="{BB962C8B-B14F-4D97-AF65-F5344CB8AC3E}">
        <p14:creationId xmlns:p14="http://schemas.microsoft.com/office/powerpoint/2010/main" val="97368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B5581B9-B809-488A-999F-7849B6889FF4}" type="datetimeFigureOut">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214741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5581B9-B809-488A-999F-7849B6889FF4}" type="datetimeFigureOut">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285324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5581B9-B809-488A-999F-7849B6889FF4}" type="datetimeFigureOut">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69169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5581B9-B809-488A-999F-7849B6889FF4}" type="datetimeFigureOut">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245049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5581B9-B809-488A-999F-7849B6889FF4}" type="datetimeFigureOut">
              <a:rPr lang="en-GB" smtClean="0"/>
              <a:t>19/03/2026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362768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5581B9-B809-488A-999F-7849B6889FF4}" type="datetimeFigureOut">
              <a:rPr lang="en-GB" smtClean="0"/>
              <a:t>19/03/2026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36826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5581B9-B809-488A-999F-7849B6889FF4}" type="datetimeFigureOut">
              <a:rPr lang="en-GB" smtClean="0"/>
              <a:t>19/03/2026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207965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B5581B9-B809-488A-999F-7849B6889FF4}" type="datetimeFigureOut">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35289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B5581B9-B809-488A-999F-7849B6889FF4}" type="datetimeFigureOut">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160709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5581B9-B809-488A-999F-7849B6889FF4}" type="datetimeFigureOut">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6164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5581B9-B809-488A-999F-7849B6889FF4}" type="datetimeFigureOut">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2A9770-6C0A-4E29-9DAA-12D2CB86B1E6}" type="slidenum">
              <a:rPr lang="en-GB" smtClean="0"/>
              <a:t>‹#›</a:t>
            </a:fld>
            <a:endParaRPr lang="en-GB"/>
          </a:p>
        </p:txBody>
      </p:sp>
    </p:spTree>
    <p:extLst>
      <p:ext uri="{BB962C8B-B14F-4D97-AF65-F5344CB8AC3E}">
        <p14:creationId xmlns:p14="http://schemas.microsoft.com/office/powerpoint/2010/main" val="176350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F276C26-BB4A-4F26-9DC4-2CE06DDCB68E}"/>
              </a:ext>
            </a:extLst>
          </p:cNvPr>
          <p:cNvSpPr>
            <a:spLocks noGrp="1"/>
          </p:cNvSpPr>
          <p:nvPr>
            <p:ph type="dt" sz="half" idx="10"/>
          </p:nvPr>
        </p:nvSpPr>
        <p:spPr/>
        <p:txBody>
          <a:bodyPr/>
          <a:lstStyle>
            <a:lvl1pPr>
              <a:defRPr/>
            </a:lvl1pPr>
          </a:lstStyle>
          <a:p>
            <a:fld id="{DB359226-26C7-469B-A479-E635EDC519CF}"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D8889D80-D0E6-4A6B-A381-3D463C5A5B06}"/>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AF714731-303F-43F9-9526-22F82EABA260}"/>
              </a:ext>
            </a:extLst>
          </p:cNvPr>
          <p:cNvSpPr>
            <a:spLocks noGrp="1"/>
          </p:cNvSpPr>
          <p:nvPr>
            <p:ph type="sldNum" sz="quarter" idx="12"/>
          </p:nvPr>
        </p:nvSpPr>
        <p:spPr/>
        <p:txBody>
          <a:bodyPr/>
          <a:lstStyle>
            <a:lvl1pPr>
              <a:defRPr/>
            </a:lvl1pPr>
          </a:lstStyle>
          <a:p>
            <a:fld id="{7F180FDE-BDE5-4394-AD2B-4304384C06FF}"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28135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BD99AC-C8F8-4B34-9740-DD3ACACBE0ED}"/>
              </a:ext>
            </a:extLst>
          </p:cNvPr>
          <p:cNvSpPr>
            <a:spLocks noGrp="1"/>
          </p:cNvSpPr>
          <p:nvPr>
            <p:ph type="dt" sz="half" idx="10"/>
          </p:nvPr>
        </p:nvSpPr>
        <p:spPr/>
        <p:txBody>
          <a:bodyPr/>
          <a:lstStyle>
            <a:lvl1pPr>
              <a:defRPr/>
            </a:lvl1pPr>
          </a:lstStyle>
          <a:p>
            <a:fld id="{285C3808-1EC3-462B-8AB8-B40435D0848C}"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C285BB54-335A-4532-ADCE-649827B41ECA}"/>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E3EC69DA-0153-4EEA-ADF3-4D52E69D7F24}"/>
              </a:ext>
            </a:extLst>
          </p:cNvPr>
          <p:cNvSpPr>
            <a:spLocks noGrp="1"/>
          </p:cNvSpPr>
          <p:nvPr>
            <p:ph type="sldNum" sz="quarter" idx="12"/>
          </p:nvPr>
        </p:nvSpPr>
        <p:spPr/>
        <p:txBody>
          <a:bodyPr/>
          <a:lstStyle>
            <a:lvl1pPr>
              <a:defRPr/>
            </a:lvl1pPr>
          </a:lstStyle>
          <a:p>
            <a:fld id="{A85BEEC1-13FA-4821-A4B5-E75B1F658A26}"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43385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E7EC253-707A-4DC2-9F12-1B4EA3F50DE9}"/>
              </a:ext>
            </a:extLst>
          </p:cNvPr>
          <p:cNvSpPr>
            <a:spLocks noGrp="1"/>
          </p:cNvSpPr>
          <p:nvPr>
            <p:ph type="dt" sz="half" idx="10"/>
          </p:nvPr>
        </p:nvSpPr>
        <p:spPr/>
        <p:txBody>
          <a:bodyPr/>
          <a:lstStyle>
            <a:lvl1pPr>
              <a:defRPr/>
            </a:lvl1pPr>
          </a:lstStyle>
          <a:p>
            <a:fld id="{D1C3B998-3707-4BEC-AA8B-462FCC864646}"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300C4987-6A00-4A1D-BF1B-55E94F8F7E68}"/>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14ED8310-72C9-4B04-95EC-C3059B44972F}"/>
              </a:ext>
            </a:extLst>
          </p:cNvPr>
          <p:cNvSpPr>
            <a:spLocks noGrp="1"/>
          </p:cNvSpPr>
          <p:nvPr>
            <p:ph type="sldNum" sz="quarter" idx="12"/>
          </p:nvPr>
        </p:nvSpPr>
        <p:spPr/>
        <p:txBody>
          <a:bodyPr/>
          <a:lstStyle>
            <a:lvl1pPr>
              <a:defRPr/>
            </a:lvl1pPr>
          </a:lstStyle>
          <a:p>
            <a:fld id="{8960B101-42E5-489E-AAA9-5409DFFB9343}"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366499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6F0F8512-B47B-4932-80D1-C94CEEE51DF6}"/>
              </a:ext>
            </a:extLst>
          </p:cNvPr>
          <p:cNvSpPr>
            <a:spLocks noGrp="1"/>
          </p:cNvSpPr>
          <p:nvPr>
            <p:ph type="dt" sz="half" idx="10"/>
          </p:nvPr>
        </p:nvSpPr>
        <p:spPr/>
        <p:txBody>
          <a:bodyPr/>
          <a:lstStyle>
            <a:lvl1pPr>
              <a:defRPr/>
            </a:lvl1pPr>
          </a:lstStyle>
          <a:p>
            <a:fld id="{68AF4EEC-8A65-453D-A7CE-E4B8D7245C5C}" type="datetimeFigureOut">
              <a:rPr lang="en-US" altLang="en-US">
                <a:latin typeface="Calibri"/>
              </a:rPr>
              <a:pPr/>
              <a:t>3/19/2026</a:t>
            </a:fld>
            <a:endParaRPr lang="en-US" altLang="en-US">
              <a:latin typeface="Calibri"/>
            </a:endParaRPr>
          </a:p>
        </p:txBody>
      </p:sp>
      <p:sp>
        <p:nvSpPr>
          <p:cNvPr id="6" name="Footer Placeholder 4">
            <a:extLst>
              <a:ext uri="{FF2B5EF4-FFF2-40B4-BE49-F238E27FC236}">
                <a16:creationId xmlns:a16="http://schemas.microsoft.com/office/drawing/2014/main" id="{3E96CE28-D409-485D-A74A-55BA9A4D8964}"/>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7" name="Slide Number Placeholder 5">
            <a:extLst>
              <a:ext uri="{FF2B5EF4-FFF2-40B4-BE49-F238E27FC236}">
                <a16:creationId xmlns:a16="http://schemas.microsoft.com/office/drawing/2014/main" id="{652079AA-93F2-43A5-A0E2-F7E876E75D8E}"/>
              </a:ext>
            </a:extLst>
          </p:cNvPr>
          <p:cNvSpPr>
            <a:spLocks noGrp="1"/>
          </p:cNvSpPr>
          <p:nvPr>
            <p:ph type="sldNum" sz="quarter" idx="12"/>
          </p:nvPr>
        </p:nvSpPr>
        <p:spPr/>
        <p:txBody>
          <a:bodyPr/>
          <a:lstStyle>
            <a:lvl1pPr>
              <a:defRPr/>
            </a:lvl1pPr>
          </a:lstStyle>
          <a:p>
            <a:fld id="{BFF4786B-B6A0-4877-988D-2FE6B2776E3E}"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22571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A09CE15-7A90-40A2-BC0A-7A599395DD82}"/>
              </a:ext>
            </a:extLst>
          </p:cNvPr>
          <p:cNvSpPr>
            <a:spLocks noGrp="1"/>
          </p:cNvSpPr>
          <p:nvPr>
            <p:ph type="dt" sz="half" idx="10"/>
          </p:nvPr>
        </p:nvSpPr>
        <p:spPr/>
        <p:txBody>
          <a:bodyPr/>
          <a:lstStyle>
            <a:lvl1pPr>
              <a:defRPr/>
            </a:lvl1pPr>
          </a:lstStyle>
          <a:p>
            <a:fld id="{0CC16FDA-BE5B-4D6A-938E-014EA304BC94}" type="datetimeFigureOut">
              <a:rPr lang="en-US" altLang="en-US">
                <a:latin typeface="Calibri"/>
              </a:rPr>
              <a:pPr/>
              <a:t>3/19/2026</a:t>
            </a:fld>
            <a:endParaRPr lang="en-US" altLang="en-US">
              <a:latin typeface="Calibri"/>
            </a:endParaRPr>
          </a:p>
        </p:txBody>
      </p:sp>
      <p:sp>
        <p:nvSpPr>
          <p:cNvPr id="8" name="Footer Placeholder 4">
            <a:extLst>
              <a:ext uri="{FF2B5EF4-FFF2-40B4-BE49-F238E27FC236}">
                <a16:creationId xmlns:a16="http://schemas.microsoft.com/office/drawing/2014/main" id="{55E2F6C7-6CB5-4B5D-A092-CAB47D28C467}"/>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9" name="Slide Number Placeholder 5">
            <a:extLst>
              <a:ext uri="{FF2B5EF4-FFF2-40B4-BE49-F238E27FC236}">
                <a16:creationId xmlns:a16="http://schemas.microsoft.com/office/drawing/2014/main" id="{31E17190-BB64-4F91-A05A-A8496DA67A08}"/>
              </a:ext>
            </a:extLst>
          </p:cNvPr>
          <p:cNvSpPr>
            <a:spLocks noGrp="1"/>
          </p:cNvSpPr>
          <p:nvPr>
            <p:ph type="sldNum" sz="quarter" idx="12"/>
          </p:nvPr>
        </p:nvSpPr>
        <p:spPr/>
        <p:txBody>
          <a:bodyPr/>
          <a:lstStyle>
            <a:lvl1pPr>
              <a:defRPr/>
            </a:lvl1pPr>
          </a:lstStyle>
          <a:p>
            <a:fld id="{E354885E-1959-4EB7-BC2B-6A13FBF3C767}"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34446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F38E0E37-21CB-4769-8218-15C7E02B1747}"/>
              </a:ext>
            </a:extLst>
          </p:cNvPr>
          <p:cNvSpPr>
            <a:spLocks noGrp="1"/>
          </p:cNvSpPr>
          <p:nvPr>
            <p:ph type="dt" sz="half" idx="10"/>
          </p:nvPr>
        </p:nvSpPr>
        <p:spPr/>
        <p:txBody>
          <a:bodyPr/>
          <a:lstStyle>
            <a:lvl1pPr>
              <a:defRPr/>
            </a:lvl1pPr>
          </a:lstStyle>
          <a:p>
            <a:fld id="{6A5413D1-4435-4E6C-ADA6-B93321C8392D}" type="datetimeFigureOut">
              <a:rPr lang="en-US" altLang="en-US">
                <a:latin typeface="Calibri"/>
              </a:rPr>
              <a:pPr/>
              <a:t>3/19/2026</a:t>
            </a:fld>
            <a:endParaRPr lang="en-US" altLang="en-US">
              <a:latin typeface="Calibri"/>
            </a:endParaRPr>
          </a:p>
        </p:txBody>
      </p:sp>
      <p:sp>
        <p:nvSpPr>
          <p:cNvPr id="4" name="Footer Placeholder 4">
            <a:extLst>
              <a:ext uri="{FF2B5EF4-FFF2-40B4-BE49-F238E27FC236}">
                <a16:creationId xmlns:a16="http://schemas.microsoft.com/office/drawing/2014/main" id="{94DF7DAF-2E9D-438B-8E7E-B9E56C320383}"/>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5" name="Slide Number Placeholder 5">
            <a:extLst>
              <a:ext uri="{FF2B5EF4-FFF2-40B4-BE49-F238E27FC236}">
                <a16:creationId xmlns:a16="http://schemas.microsoft.com/office/drawing/2014/main" id="{E949F3EA-AC95-4550-97CC-FE769198B629}"/>
              </a:ext>
            </a:extLst>
          </p:cNvPr>
          <p:cNvSpPr>
            <a:spLocks noGrp="1"/>
          </p:cNvSpPr>
          <p:nvPr>
            <p:ph type="sldNum" sz="quarter" idx="12"/>
          </p:nvPr>
        </p:nvSpPr>
        <p:spPr/>
        <p:txBody>
          <a:bodyPr/>
          <a:lstStyle>
            <a:lvl1pPr>
              <a:defRPr/>
            </a:lvl1pPr>
          </a:lstStyle>
          <a:p>
            <a:fld id="{61476098-414B-4B3B-B7B9-B7A5D17F042B}"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2580495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B4BB3BF-0452-4A13-8E13-558A8671880D}"/>
              </a:ext>
            </a:extLst>
          </p:cNvPr>
          <p:cNvSpPr>
            <a:spLocks noGrp="1"/>
          </p:cNvSpPr>
          <p:nvPr>
            <p:ph type="dt" sz="half" idx="10"/>
          </p:nvPr>
        </p:nvSpPr>
        <p:spPr/>
        <p:txBody>
          <a:bodyPr/>
          <a:lstStyle>
            <a:lvl1pPr>
              <a:defRPr/>
            </a:lvl1pPr>
          </a:lstStyle>
          <a:p>
            <a:fld id="{7351D1FA-5257-4559-9F38-065E37A50EA8}" type="datetimeFigureOut">
              <a:rPr lang="en-US" altLang="en-US">
                <a:latin typeface="Calibri"/>
              </a:rPr>
              <a:pPr/>
              <a:t>3/19/2026</a:t>
            </a:fld>
            <a:endParaRPr lang="en-US" altLang="en-US">
              <a:latin typeface="Calibri"/>
            </a:endParaRPr>
          </a:p>
        </p:txBody>
      </p:sp>
      <p:sp>
        <p:nvSpPr>
          <p:cNvPr id="3" name="Footer Placeholder 4">
            <a:extLst>
              <a:ext uri="{FF2B5EF4-FFF2-40B4-BE49-F238E27FC236}">
                <a16:creationId xmlns:a16="http://schemas.microsoft.com/office/drawing/2014/main" id="{F9CAA5AB-F928-4FD4-8D6A-503EB8886DF6}"/>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4" name="Slide Number Placeholder 5">
            <a:extLst>
              <a:ext uri="{FF2B5EF4-FFF2-40B4-BE49-F238E27FC236}">
                <a16:creationId xmlns:a16="http://schemas.microsoft.com/office/drawing/2014/main" id="{22680A28-ECB4-4621-A909-FF09D60A9DAE}"/>
              </a:ext>
            </a:extLst>
          </p:cNvPr>
          <p:cNvSpPr>
            <a:spLocks noGrp="1"/>
          </p:cNvSpPr>
          <p:nvPr>
            <p:ph type="sldNum" sz="quarter" idx="12"/>
          </p:nvPr>
        </p:nvSpPr>
        <p:spPr/>
        <p:txBody>
          <a:bodyPr/>
          <a:lstStyle>
            <a:lvl1pPr>
              <a:defRPr/>
            </a:lvl1pPr>
          </a:lstStyle>
          <a:p>
            <a:fld id="{0B910FB5-B203-4CF9-93CA-09FA8AF4B85C}"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27574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ADCD1C-BF04-4A48-935E-070DEB8D0BAA}"/>
              </a:ext>
            </a:extLst>
          </p:cNvPr>
          <p:cNvSpPr>
            <a:spLocks noGrp="1"/>
          </p:cNvSpPr>
          <p:nvPr>
            <p:ph type="dt" sz="half" idx="10"/>
          </p:nvPr>
        </p:nvSpPr>
        <p:spPr/>
        <p:txBody>
          <a:bodyPr/>
          <a:lstStyle>
            <a:lvl1pPr>
              <a:defRPr/>
            </a:lvl1pPr>
          </a:lstStyle>
          <a:p>
            <a:fld id="{26646FEA-D79F-4C3A-9489-962314B8C75B}" type="datetimeFigureOut">
              <a:rPr lang="en-US" altLang="en-US">
                <a:latin typeface="Calibri"/>
              </a:rPr>
              <a:pPr/>
              <a:t>3/19/2026</a:t>
            </a:fld>
            <a:endParaRPr lang="en-US" altLang="en-US">
              <a:latin typeface="Calibri"/>
            </a:endParaRPr>
          </a:p>
        </p:txBody>
      </p:sp>
      <p:sp>
        <p:nvSpPr>
          <p:cNvPr id="6" name="Footer Placeholder 4">
            <a:extLst>
              <a:ext uri="{FF2B5EF4-FFF2-40B4-BE49-F238E27FC236}">
                <a16:creationId xmlns:a16="http://schemas.microsoft.com/office/drawing/2014/main" id="{506CBBCD-1E14-4B34-9B29-FE5DF0A0BB4E}"/>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7" name="Slide Number Placeholder 5">
            <a:extLst>
              <a:ext uri="{FF2B5EF4-FFF2-40B4-BE49-F238E27FC236}">
                <a16:creationId xmlns:a16="http://schemas.microsoft.com/office/drawing/2014/main" id="{23BBD826-0334-466A-B337-F0AD76E8FE92}"/>
              </a:ext>
            </a:extLst>
          </p:cNvPr>
          <p:cNvSpPr>
            <a:spLocks noGrp="1"/>
          </p:cNvSpPr>
          <p:nvPr>
            <p:ph type="sldNum" sz="quarter" idx="12"/>
          </p:nvPr>
        </p:nvSpPr>
        <p:spPr/>
        <p:txBody>
          <a:bodyPr/>
          <a:lstStyle>
            <a:lvl1pPr>
              <a:defRPr/>
            </a:lvl1pPr>
          </a:lstStyle>
          <a:p>
            <a:fld id="{144098BE-60F4-4F56-AE8E-DAC1810F1B55}"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741786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BD09A8DA-5FB0-4D42-9EE1-B60BD9E8BFD1}"/>
              </a:ext>
            </a:extLst>
          </p:cNvPr>
          <p:cNvSpPr>
            <a:spLocks noGrp="1"/>
          </p:cNvSpPr>
          <p:nvPr>
            <p:ph type="dt" sz="half" idx="10"/>
          </p:nvPr>
        </p:nvSpPr>
        <p:spPr/>
        <p:txBody>
          <a:bodyPr/>
          <a:lstStyle>
            <a:lvl1pPr>
              <a:defRPr/>
            </a:lvl1pPr>
          </a:lstStyle>
          <a:p>
            <a:fld id="{916084F5-53A1-4D0C-8A85-AEE88C5489A0}" type="datetimeFigureOut">
              <a:rPr lang="en-US" altLang="en-US">
                <a:latin typeface="Calibri"/>
              </a:rPr>
              <a:pPr/>
              <a:t>3/19/2026</a:t>
            </a:fld>
            <a:endParaRPr lang="en-US" altLang="en-US">
              <a:latin typeface="Calibri"/>
            </a:endParaRPr>
          </a:p>
        </p:txBody>
      </p:sp>
      <p:sp>
        <p:nvSpPr>
          <p:cNvPr id="6" name="Footer Placeholder 4">
            <a:extLst>
              <a:ext uri="{FF2B5EF4-FFF2-40B4-BE49-F238E27FC236}">
                <a16:creationId xmlns:a16="http://schemas.microsoft.com/office/drawing/2014/main" id="{5751A5B6-92D4-4333-8623-75411BD04754}"/>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7" name="Slide Number Placeholder 5">
            <a:extLst>
              <a:ext uri="{FF2B5EF4-FFF2-40B4-BE49-F238E27FC236}">
                <a16:creationId xmlns:a16="http://schemas.microsoft.com/office/drawing/2014/main" id="{CA051C63-446E-4949-8C9F-B20B2A8790D8}"/>
              </a:ext>
            </a:extLst>
          </p:cNvPr>
          <p:cNvSpPr>
            <a:spLocks noGrp="1"/>
          </p:cNvSpPr>
          <p:nvPr>
            <p:ph type="sldNum" sz="quarter" idx="12"/>
          </p:nvPr>
        </p:nvSpPr>
        <p:spPr/>
        <p:txBody>
          <a:bodyPr/>
          <a:lstStyle>
            <a:lvl1pPr>
              <a:defRPr/>
            </a:lvl1pPr>
          </a:lstStyle>
          <a:p>
            <a:fld id="{BFCFB6F9-7723-436D-9BBD-C9E231C5D4BE}"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19262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97B60F-871D-4248-82F5-0639011A188D}"/>
              </a:ext>
            </a:extLst>
          </p:cNvPr>
          <p:cNvSpPr>
            <a:spLocks noGrp="1"/>
          </p:cNvSpPr>
          <p:nvPr>
            <p:ph type="dt" sz="half" idx="10"/>
          </p:nvPr>
        </p:nvSpPr>
        <p:spPr/>
        <p:txBody>
          <a:bodyPr/>
          <a:lstStyle>
            <a:lvl1pPr>
              <a:defRPr/>
            </a:lvl1pPr>
          </a:lstStyle>
          <a:p>
            <a:fld id="{A614DA37-1B6E-402A-BFCA-A19BF7D5103F}"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50DA61CB-B270-437D-B358-128E9DA4526F}"/>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E7361522-690C-4EBA-81F4-420141545C19}"/>
              </a:ext>
            </a:extLst>
          </p:cNvPr>
          <p:cNvSpPr>
            <a:spLocks noGrp="1"/>
          </p:cNvSpPr>
          <p:nvPr>
            <p:ph type="sldNum" sz="quarter" idx="12"/>
          </p:nvPr>
        </p:nvSpPr>
        <p:spPr/>
        <p:txBody>
          <a:bodyPr/>
          <a:lstStyle>
            <a:lvl1pPr>
              <a:defRPr/>
            </a:lvl1pPr>
          </a:lstStyle>
          <a:p>
            <a:fld id="{1793038B-765A-4F68-A149-AC1E35DEF491}"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131092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22611C-9AE1-4588-B97D-FEBC812194A0}"/>
              </a:ext>
            </a:extLst>
          </p:cNvPr>
          <p:cNvSpPr>
            <a:spLocks noGrp="1"/>
          </p:cNvSpPr>
          <p:nvPr>
            <p:ph type="dt" sz="half" idx="10"/>
          </p:nvPr>
        </p:nvSpPr>
        <p:spPr/>
        <p:txBody>
          <a:bodyPr/>
          <a:lstStyle>
            <a:lvl1pPr>
              <a:defRPr/>
            </a:lvl1pPr>
          </a:lstStyle>
          <a:p>
            <a:fld id="{EC2539C2-603E-440B-AAF3-BA4E74E5B0A6}"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9515DD73-F066-42C0-B87C-C9F767BC00EE}"/>
              </a:ext>
            </a:extLst>
          </p:cNvPr>
          <p:cNvSpPr>
            <a:spLocks noGrp="1"/>
          </p:cNvSpPr>
          <p:nvPr>
            <p:ph type="ftr" sz="quarter" idx="11"/>
          </p:nvPr>
        </p:nvSpPr>
        <p:spPr/>
        <p:txBody>
          <a:bodyPr/>
          <a:lstStyle>
            <a:lvl1pPr>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336AA83A-2503-4C5C-BE91-5BE46BBBBBE2}"/>
              </a:ext>
            </a:extLst>
          </p:cNvPr>
          <p:cNvSpPr>
            <a:spLocks noGrp="1"/>
          </p:cNvSpPr>
          <p:nvPr>
            <p:ph type="sldNum" sz="quarter" idx="12"/>
          </p:nvPr>
        </p:nvSpPr>
        <p:spPr/>
        <p:txBody>
          <a:bodyPr/>
          <a:lstStyle>
            <a:lvl1pPr>
              <a:defRPr/>
            </a:lvl1pPr>
          </a:lstStyle>
          <a:p>
            <a:fld id="{C9B39202-879F-4350-A273-61282EBD8692}"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285978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5581B9-B809-488A-999F-7849B6889FF4}" type="datetimeFigureOut">
              <a:rPr lang="en-GB" smtClean="0"/>
              <a:t>19/03/2026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2A9770-6C0A-4E29-9DAA-12D2CB86B1E6}" type="slidenum">
              <a:rPr lang="en-GB" smtClean="0"/>
              <a:t>‹#›</a:t>
            </a:fld>
            <a:endParaRPr lang="en-GB"/>
          </a:p>
        </p:txBody>
      </p:sp>
    </p:spTree>
    <p:extLst>
      <p:ext uri="{BB962C8B-B14F-4D97-AF65-F5344CB8AC3E}">
        <p14:creationId xmlns:p14="http://schemas.microsoft.com/office/powerpoint/2010/main" val="2111286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61222E2-63E2-4410-93D3-96DD00D105E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DC411B6B-8092-4629-9B98-3028107DA02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3B0988D4-68B9-4D06-8BDA-A8642061B01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99D908F6-B7F1-42B6-81F5-BFDA7FDBFC47}" type="datetimeFigureOut">
              <a:rPr lang="en-US" altLang="en-US">
                <a:latin typeface="Calibri"/>
              </a:rPr>
              <a:pPr/>
              <a:t>3/19/2026</a:t>
            </a:fld>
            <a:endParaRPr lang="en-US" altLang="en-US">
              <a:latin typeface="Calibri"/>
            </a:endParaRPr>
          </a:p>
        </p:txBody>
      </p:sp>
      <p:sp>
        <p:nvSpPr>
          <p:cNvPr id="5" name="Footer Placeholder 4">
            <a:extLst>
              <a:ext uri="{FF2B5EF4-FFF2-40B4-BE49-F238E27FC236}">
                <a16:creationId xmlns:a16="http://schemas.microsoft.com/office/drawing/2014/main" id="{96AF076F-479B-4659-B8FA-85EFA61CE4A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white">
                  <a:tint val="75000"/>
                </a:prstClr>
              </a:solidFill>
              <a:latin typeface="Calibri"/>
            </a:endParaRPr>
          </a:p>
        </p:txBody>
      </p:sp>
      <p:sp>
        <p:nvSpPr>
          <p:cNvPr id="6" name="Slide Number Placeholder 5">
            <a:extLst>
              <a:ext uri="{FF2B5EF4-FFF2-40B4-BE49-F238E27FC236}">
                <a16:creationId xmlns:a16="http://schemas.microsoft.com/office/drawing/2014/main" id="{0766C0C9-5C67-4991-9F2A-14DB8788752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F68B0D68-2EB4-466A-9044-D0B37E5222A8}" type="slidenum">
              <a:rPr lang="en-US" altLang="en-US">
                <a:latin typeface="Calibri"/>
              </a:rPr>
              <a:pPr/>
              <a:t>‹#›</a:t>
            </a:fld>
            <a:endParaRPr lang="en-US" altLang="en-US">
              <a:latin typeface="Calibri"/>
            </a:endParaRPr>
          </a:p>
        </p:txBody>
      </p:sp>
    </p:spTree>
    <p:extLst>
      <p:ext uri="{BB962C8B-B14F-4D97-AF65-F5344CB8AC3E}">
        <p14:creationId xmlns:p14="http://schemas.microsoft.com/office/powerpoint/2010/main" val="8294380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G_6429">
            <a:hlinkClick r:id="" action="ppaction://media"/>
            <a:extLst>
              <a:ext uri="{FF2B5EF4-FFF2-40B4-BE49-F238E27FC236}">
                <a16:creationId xmlns:a16="http://schemas.microsoft.com/office/drawing/2014/main" id="{63C7C137-F413-FABC-D32C-88A70CE1D2E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6630" b="30652"/>
          <a:stretch>
            <a:fillRect/>
          </a:stretch>
        </p:blipFill>
        <p:spPr>
          <a:xfrm>
            <a:off x="1960287" y="0"/>
            <a:ext cx="5223427" cy="6846286"/>
          </a:xfrm>
          <a:prstGeom prst="rect">
            <a:avLst/>
          </a:prstGeom>
          <a:ln>
            <a:solidFill>
              <a:schemeClr val="bg1"/>
            </a:solidFill>
          </a:ln>
        </p:spPr>
      </p:pic>
    </p:spTree>
    <p:extLst>
      <p:ext uri="{BB962C8B-B14F-4D97-AF65-F5344CB8AC3E}">
        <p14:creationId xmlns:p14="http://schemas.microsoft.com/office/powerpoint/2010/main" val="114025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538C6E-F09D-4458-4AEE-BE8FE153400D}"/>
              </a:ext>
            </a:extLst>
          </p:cNvPr>
          <p:cNvSpPr txBox="1">
            <a:spLocks noChangeArrowheads="1"/>
          </p:cNvSpPr>
          <p:nvPr/>
        </p:nvSpPr>
        <p:spPr bwMode="auto">
          <a:xfrm>
            <a:off x="107504" y="4929892"/>
            <a:ext cx="8928992" cy="1754326"/>
          </a:xfrm>
          <a:prstGeom prst="rect">
            <a:avLst/>
          </a:prstGeom>
          <a:solidFill>
            <a:schemeClr val="bg1">
              <a:alpha val="61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3600" b="1" dirty="0">
                <a:latin typeface="Century Gothic" panose="020B0502020202020204" pitchFamily="34" charset="0"/>
              </a:rPr>
              <a:t>Leader:</a:t>
            </a:r>
            <a:r>
              <a:rPr lang="en-GB" altLang="en-US" sz="3600" dirty="0">
                <a:latin typeface="Century Gothic" panose="020B0502020202020204" pitchFamily="34" charset="0"/>
              </a:rPr>
              <a:t> As we gather together today…</a:t>
            </a:r>
          </a:p>
          <a:p>
            <a:pPr eaLnBrk="1" hangingPunct="1">
              <a:spcBef>
                <a:spcPct val="0"/>
              </a:spcBef>
              <a:buFontTx/>
              <a:buNone/>
            </a:pPr>
            <a:r>
              <a:rPr lang="en-GB" altLang="en-US" sz="3600" b="1" dirty="0">
                <a:latin typeface="Century Gothic" panose="020B0502020202020204" pitchFamily="34" charset="0"/>
              </a:rPr>
              <a:t>ALL:</a:t>
            </a:r>
            <a:r>
              <a:rPr lang="en-GB" altLang="en-US" sz="3600" dirty="0">
                <a:latin typeface="Century Gothic" panose="020B0502020202020204" pitchFamily="34" charset="0"/>
              </a:rPr>
              <a:t> </a:t>
            </a:r>
            <a:r>
              <a:rPr lang="en-GB" altLang="en-US" sz="3600" b="1" dirty="0">
                <a:latin typeface="Century Gothic" panose="020B0502020202020204" pitchFamily="34" charset="0"/>
              </a:rPr>
              <a:t>…we bring our thoughts and our hearts into this sacred space.</a:t>
            </a:r>
          </a:p>
        </p:txBody>
      </p:sp>
      <p:pic>
        <p:nvPicPr>
          <p:cNvPr id="4" name="Picture 3">
            <a:extLst>
              <a:ext uri="{FF2B5EF4-FFF2-40B4-BE49-F238E27FC236}">
                <a16:creationId xmlns:a16="http://schemas.microsoft.com/office/drawing/2014/main" id="{9E8B5E5C-8E8F-ADCF-E26B-F5254313DB4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96407" y="231469"/>
            <a:ext cx="6751186" cy="4473679"/>
          </a:xfrm>
          <a:prstGeom prst="rect">
            <a:avLst/>
          </a:prstGeom>
          <a:ln>
            <a:solidFill>
              <a:schemeClr val="bg1"/>
            </a:solidFill>
          </a:ln>
        </p:spPr>
      </p:pic>
    </p:spTree>
    <p:extLst>
      <p:ext uri="{BB962C8B-B14F-4D97-AF65-F5344CB8AC3E}">
        <p14:creationId xmlns:p14="http://schemas.microsoft.com/office/powerpoint/2010/main" val="30716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382BAB-E060-75F5-4D85-2D62E6DD5C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499" y="0"/>
            <a:ext cx="8995002" cy="6864097"/>
          </a:xfrm>
          <a:prstGeom prst="rect">
            <a:avLst/>
          </a:prstGeom>
        </p:spPr>
      </p:pic>
    </p:spTree>
    <p:extLst>
      <p:ext uri="{BB962C8B-B14F-4D97-AF65-F5344CB8AC3E}">
        <p14:creationId xmlns:p14="http://schemas.microsoft.com/office/powerpoint/2010/main" val="139821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1A7B6A-9A71-986E-860E-620292F3091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64E29A-3E70-4FB0-5A31-4F1E882DBDC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1030931" y="1030931"/>
            <a:ext cx="6858000" cy="4796139"/>
          </a:xfrm>
          <a:prstGeom prst="rect">
            <a:avLst/>
          </a:prstGeom>
          <a:ln>
            <a:solidFill>
              <a:schemeClr val="bg1"/>
            </a:solidFill>
          </a:ln>
        </p:spPr>
      </p:pic>
      <p:sp>
        <p:nvSpPr>
          <p:cNvPr id="6" name="TextBox 5">
            <a:extLst>
              <a:ext uri="{FF2B5EF4-FFF2-40B4-BE49-F238E27FC236}">
                <a16:creationId xmlns:a16="http://schemas.microsoft.com/office/drawing/2014/main" id="{DDD49BD4-E89D-C11D-C334-522EC9162D2A}"/>
              </a:ext>
            </a:extLst>
          </p:cNvPr>
          <p:cNvSpPr txBox="1"/>
          <p:nvPr/>
        </p:nvSpPr>
        <p:spPr>
          <a:xfrm>
            <a:off x="4975123" y="1520786"/>
            <a:ext cx="3952567" cy="3816429"/>
          </a:xfrm>
          <a:prstGeom prst="rect">
            <a:avLst/>
          </a:prstGeom>
          <a:noFill/>
        </p:spPr>
        <p:txBody>
          <a:bodyPr wrap="square">
            <a:spAutoFit/>
          </a:bodyPr>
          <a:lstStyle/>
          <a:p>
            <a:pPr algn="ctr"/>
            <a:r>
              <a:rPr lang="en-GB" sz="2800" b="1" i="0" dirty="0">
                <a:solidFill>
                  <a:schemeClr val="bg1"/>
                </a:solidFill>
                <a:effectLst/>
                <a:latin typeface="Century Gothic" panose="020B0502020202020204" pitchFamily="34" charset="0"/>
              </a:rPr>
              <a:t>‘Don’t let your hearts be troubled. Trust in God. And trust in me. There are many rooms in my Father’s house…..I am going there to prepare a place for you.’</a:t>
            </a:r>
          </a:p>
          <a:p>
            <a:pPr algn="ctr"/>
            <a:r>
              <a:rPr lang="en-GB" b="1" i="1" dirty="0">
                <a:solidFill>
                  <a:schemeClr val="bg1"/>
                </a:solidFill>
                <a:latin typeface="Century Gothic" panose="020B0502020202020204" pitchFamily="34" charset="0"/>
              </a:rPr>
              <a:t>John 14:1-2</a:t>
            </a:r>
          </a:p>
        </p:txBody>
      </p:sp>
    </p:spTree>
    <p:extLst>
      <p:ext uri="{BB962C8B-B14F-4D97-AF65-F5344CB8AC3E}">
        <p14:creationId xmlns:p14="http://schemas.microsoft.com/office/powerpoint/2010/main" val="9569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F9AA25-7878-63A0-A4A4-44AEAD46F7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66867" y="18874"/>
            <a:ext cx="4210266" cy="6820251"/>
          </a:xfrm>
          <a:prstGeom prst="rect">
            <a:avLst/>
          </a:prstGeom>
        </p:spPr>
      </p:pic>
    </p:spTree>
    <p:extLst>
      <p:ext uri="{BB962C8B-B14F-4D97-AF65-F5344CB8AC3E}">
        <p14:creationId xmlns:p14="http://schemas.microsoft.com/office/powerpoint/2010/main" val="48540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278459-534A-C4C8-455A-7E8B5355DA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sp>
        <p:nvSpPr>
          <p:cNvPr id="4" name="Rectangle 3">
            <a:extLst>
              <a:ext uri="{FF2B5EF4-FFF2-40B4-BE49-F238E27FC236}">
                <a16:creationId xmlns:a16="http://schemas.microsoft.com/office/drawing/2014/main" id="{6B656D51-B8F7-8A95-888A-460972DD4D26}"/>
              </a:ext>
            </a:extLst>
          </p:cNvPr>
          <p:cNvSpPr/>
          <p:nvPr/>
        </p:nvSpPr>
        <p:spPr>
          <a:xfrm>
            <a:off x="181897" y="629263"/>
            <a:ext cx="8780206" cy="1427451"/>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auto">
              <a:spcAft>
                <a:spcPts val="0"/>
              </a:spcAft>
              <a:defRPr/>
            </a:pPr>
            <a:r>
              <a:rPr lang="en-GB" sz="2800" b="1" dirty="0">
                <a:solidFill>
                  <a:schemeClr val="bg1"/>
                </a:solidFill>
                <a:latin typeface="Century Gothic" panose="020B0502020202020204" pitchFamily="34" charset="0"/>
                <a:ea typeface="MS PGothic" panose="020B0600070205080204" pitchFamily="34" charset="-128"/>
              </a:rPr>
              <a:t>‘Surely your goodness and love will be with me all the days of my life. And I will dwell in the house of the Lord forever.’ </a:t>
            </a:r>
            <a:r>
              <a:rPr lang="en-GB" sz="1600" b="1" i="1" dirty="0">
                <a:solidFill>
                  <a:schemeClr val="bg1"/>
                </a:solidFill>
                <a:latin typeface="Century Gothic" panose="020B0502020202020204" pitchFamily="34" charset="0"/>
                <a:ea typeface="MS PGothic" panose="020B0600070205080204" pitchFamily="34" charset="-128"/>
              </a:rPr>
              <a:t>Psalm 23:6</a:t>
            </a:r>
            <a:endParaRPr lang="en-GB" sz="1600" b="1" dirty="0">
              <a:solidFill>
                <a:schemeClr val="bg1"/>
              </a:solidFill>
              <a:latin typeface="Century Gothic" panose="020B0502020202020204" pitchFamily="34" charset="0"/>
              <a:ea typeface="MS PGothic" panose="020B0600070205080204" pitchFamily="34" charset="-128"/>
            </a:endParaRPr>
          </a:p>
        </p:txBody>
      </p:sp>
      <p:sp>
        <p:nvSpPr>
          <p:cNvPr id="5" name="Rectangle 4">
            <a:extLst>
              <a:ext uri="{FF2B5EF4-FFF2-40B4-BE49-F238E27FC236}">
                <a16:creationId xmlns:a16="http://schemas.microsoft.com/office/drawing/2014/main" id="{077800A1-3411-E874-BC62-35A4A4354608}"/>
              </a:ext>
            </a:extLst>
          </p:cNvPr>
          <p:cNvSpPr/>
          <p:nvPr/>
        </p:nvSpPr>
        <p:spPr>
          <a:xfrm>
            <a:off x="181897" y="4404850"/>
            <a:ext cx="8780206" cy="1907459"/>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auto">
              <a:spcAft>
                <a:spcPts val="0"/>
              </a:spcAft>
              <a:defRPr/>
            </a:pPr>
            <a:r>
              <a:rPr lang="en-GB" sz="2400" b="1" dirty="0">
                <a:solidFill>
                  <a:schemeClr val="bg1"/>
                </a:solidFill>
                <a:latin typeface="Century Gothic" panose="020B0502020202020204" pitchFamily="34" charset="0"/>
                <a:ea typeface="MS PGothic" panose="020B0600070205080204" pitchFamily="34" charset="-128"/>
              </a:rPr>
              <a:t>….I wonder how these words might bring comfort to those who gather to share in Bishop Andrew’s funeral today, and to his friends and family?.....</a:t>
            </a:r>
          </a:p>
          <a:p>
            <a:pPr lvl="0" algn="ctr" fontAlgn="auto">
              <a:spcAft>
                <a:spcPts val="0"/>
              </a:spcAft>
              <a:defRPr/>
            </a:pPr>
            <a:r>
              <a:rPr lang="en-GB" sz="2400" b="1" dirty="0">
                <a:solidFill>
                  <a:schemeClr val="bg1"/>
                </a:solidFill>
                <a:latin typeface="Century Gothic" panose="020B0502020202020204" pitchFamily="34" charset="0"/>
                <a:ea typeface="MS PGothic" panose="020B0600070205080204" pitchFamily="34" charset="-128"/>
              </a:rPr>
              <a:t>….I wonder what there might be in these words for us today, as we also share in these moments?.....</a:t>
            </a:r>
          </a:p>
        </p:txBody>
      </p:sp>
    </p:spTree>
    <p:extLst>
      <p:ext uri="{BB962C8B-B14F-4D97-AF65-F5344CB8AC3E}">
        <p14:creationId xmlns:p14="http://schemas.microsoft.com/office/powerpoint/2010/main" val="2270460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fade">
                                      <p:cBhvr>
                                        <p:cTn id="15" dur="500"/>
                                        <p:tgtEl>
                                          <p:spTgt spid="5">
                                            <p:bg/>
                                          </p:spTgt>
                                        </p:tgtEl>
                                      </p:cBhvr>
                                    </p:animEffect>
                                  </p:childTnLst>
                                </p:cTn>
                              </p:par>
                            </p:childTnLst>
                          </p:cTn>
                        </p:par>
                        <p:par>
                          <p:cTn id="16" fill="hold">
                            <p:stCondLst>
                              <p:cond delay="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lt">
                                    <p:tmPct val="10000"/>
                                  </p:iterate>
                                  <p:childTnLst>
                                    <p:set>
                                      <p:cBhvr>
                                        <p:cTn id="23" dur="1" fill="hold">
                                          <p:stCondLst>
                                            <p:cond delay="0"/>
                                          </p:stCondLst>
                                        </p:cTn>
                                        <p:tgtEl>
                                          <p:spTgt spid="5">
                                            <p:txEl>
                                              <p:pRg st="1" end="1"/>
                                            </p:txEl>
                                          </p:spTgt>
                                        </p:tgtEl>
                                        <p:attrNameLst>
                                          <p:attrName>style.visibility</p:attrName>
                                        </p:attrNameLst>
                                      </p:cBhvr>
                                      <p:to>
                                        <p:strVal val="visible"/>
                                      </p:to>
                                    </p:set>
                                    <p:animEffect transition="in" filter="fade">
                                      <p:cBhvr>
                                        <p:cTn id="2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05AE2B-1201-737F-7A1C-B717859C4D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1303" y="-1"/>
            <a:ext cx="6441395" cy="6858001"/>
          </a:xfrm>
          <a:prstGeom prst="rect">
            <a:avLst/>
          </a:prstGeom>
          <a:ln>
            <a:solidFill>
              <a:schemeClr val="tx1"/>
            </a:solidFill>
          </a:ln>
        </p:spPr>
      </p:pic>
    </p:spTree>
    <p:extLst>
      <p:ext uri="{BB962C8B-B14F-4D97-AF65-F5344CB8AC3E}">
        <p14:creationId xmlns:p14="http://schemas.microsoft.com/office/powerpoint/2010/main" val="23633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623FF-3890-7894-873D-6C6DC60266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EE066203-4B5B-7BB0-72BB-6CEA55C8837B}"/>
              </a:ext>
            </a:extLst>
          </p:cNvPr>
          <p:cNvSpPr txBox="1"/>
          <p:nvPr/>
        </p:nvSpPr>
        <p:spPr>
          <a:xfrm>
            <a:off x="176980" y="5235629"/>
            <a:ext cx="8790039" cy="1200329"/>
          </a:xfrm>
          <a:prstGeom prst="rect">
            <a:avLst/>
          </a:prstGeom>
          <a:noFill/>
        </p:spPr>
        <p:txBody>
          <a:bodyPr wrap="square">
            <a:spAutoFit/>
          </a:bodyPr>
          <a:lstStyle/>
          <a:p>
            <a:pPr algn="ctr">
              <a:buNone/>
            </a:pPr>
            <a:r>
              <a:rPr lang="en-GB" sz="7200" b="1" kern="1200" dirty="0">
                <a:effectLst/>
                <a:latin typeface="Century Gothic" panose="020B0502020202020204" pitchFamily="34" charset="0"/>
                <a:cs typeface="Times New Roman" panose="02020603050405020304" pitchFamily="18" charset="0"/>
              </a:rPr>
              <a:t>An Easter Blessing</a:t>
            </a:r>
            <a:endParaRPr lang="en-GB" sz="7200" b="1" dirty="0">
              <a:effectLst/>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118310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DD5D8E-D159-B503-BCC9-F5C1FA32CC8A}"/>
              </a:ext>
            </a:extLst>
          </p:cNvPr>
          <p:cNvSpPr txBox="1"/>
          <p:nvPr/>
        </p:nvSpPr>
        <p:spPr>
          <a:xfrm>
            <a:off x="3972232" y="2305616"/>
            <a:ext cx="5063613" cy="2246769"/>
          </a:xfrm>
          <a:prstGeom prst="rect">
            <a:avLst/>
          </a:prstGeom>
          <a:noFill/>
        </p:spPr>
        <p:txBody>
          <a:bodyPr wrap="square">
            <a:spAutoFit/>
          </a:bodyPr>
          <a:lstStyle/>
          <a:p>
            <a:pPr algn="ctr">
              <a:buNone/>
            </a:pPr>
            <a:r>
              <a:rPr lang="en-GB" sz="2800" b="1" kern="1200" dirty="0">
                <a:effectLst/>
                <a:latin typeface="Century Gothic" panose="020B0502020202020204" pitchFamily="34" charset="0"/>
                <a:cs typeface="Times New Roman" panose="02020603050405020304" pitchFamily="18" charset="0"/>
              </a:rPr>
              <a:t>God the Father, by whose love </a:t>
            </a:r>
            <a:r>
              <a:rPr lang="en-GB" sz="2800" b="1" dirty="0">
                <a:latin typeface="Century Gothic" panose="020B0502020202020204" pitchFamily="34" charset="0"/>
                <a:cs typeface="Times New Roman" panose="02020603050405020304" pitchFamily="18" charset="0"/>
              </a:rPr>
              <a:t>Jesus</a:t>
            </a:r>
            <a:r>
              <a:rPr lang="en-GB" sz="2800" b="1" kern="1200" dirty="0">
                <a:effectLst/>
                <a:latin typeface="Century Gothic" panose="020B0502020202020204" pitchFamily="34" charset="0"/>
                <a:cs typeface="Times New Roman" panose="02020603050405020304" pitchFamily="18" charset="0"/>
              </a:rPr>
              <a:t> was raised from the dead, open to you who believe the gates of everlasting life. </a:t>
            </a:r>
            <a:endParaRPr lang="en-GB" sz="2800" b="1" dirty="0">
              <a:effectLst/>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5" name="Picture 4">
            <a:extLst>
              <a:ext uri="{FF2B5EF4-FFF2-40B4-BE49-F238E27FC236}">
                <a16:creationId xmlns:a16="http://schemas.microsoft.com/office/drawing/2014/main" id="{2E2A6439-950E-9E54-214E-0C6215CDD5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16" y="0"/>
            <a:ext cx="3857625" cy="6858000"/>
          </a:xfrm>
          <a:prstGeom prst="rect">
            <a:avLst/>
          </a:prstGeom>
        </p:spPr>
      </p:pic>
    </p:spTree>
    <p:extLst>
      <p:ext uri="{BB962C8B-B14F-4D97-AF65-F5344CB8AC3E}">
        <p14:creationId xmlns:p14="http://schemas.microsoft.com/office/powerpoint/2010/main" val="230393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6E4D7-EC7B-F2EC-949C-9F2A15D7AA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B9BC4D-1527-3F5F-74B5-0F6854927669}"/>
              </a:ext>
            </a:extLst>
          </p:cNvPr>
          <p:cNvSpPr txBox="1"/>
          <p:nvPr/>
        </p:nvSpPr>
        <p:spPr>
          <a:xfrm>
            <a:off x="216310" y="5221380"/>
            <a:ext cx="8711380" cy="1384995"/>
          </a:xfrm>
          <a:prstGeom prst="rect">
            <a:avLst/>
          </a:prstGeom>
          <a:noFill/>
        </p:spPr>
        <p:txBody>
          <a:bodyPr wrap="square">
            <a:spAutoFit/>
          </a:bodyPr>
          <a:lstStyle/>
          <a:p>
            <a:pPr algn="ctr">
              <a:buNone/>
            </a:pPr>
            <a:r>
              <a:rPr lang="en-GB" sz="2800" b="1" kern="1200" dirty="0">
                <a:effectLst/>
                <a:latin typeface="Century Gothic" panose="020B0502020202020204" pitchFamily="34" charset="0"/>
                <a:cs typeface="Times New Roman" panose="02020603050405020304" pitchFamily="18" charset="0"/>
              </a:rPr>
              <a:t>God the Son, who in bursting the grave has won a glorious victory, give you joy as you share the Easter faith. </a:t>
            </a:r>
            <a:endParaRPr lang="en-GB" sz="2800" dirty="0">
              <a:effectLst/>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5" name="Picture 4">
            <a:extLst>
              <a:ext uri="{FF2B5EF4-FFF2-40B4-BE49-F238E27FC236}">
                <a16:creationId xmlns:a16="http://schemas.microsoft.com/office/drawing/2014/main" id="{4FE69E67-8570-8974-7D95-6AF711EF306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76981"/>
            <a:ext cx="9126212" cy="4955458"/>
          </a:xfrm>
          <a:prstGeom prst="rect">
            <a:avLst/>
          </a:prstGeom>
        </p:spPr>
      </p:pic>
    </p:spTree>
    <p:extLst>
      <p:ext uri="{BB962C8B-B14F-4D97-AF65-F5344CB8AC3E}">
        <p14:creationId xmlns:p14="http://schemas.microsoft.com/office/powerpoint/2010/main" val="297443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A1B71-F830-E6E6-A5D0-6114261CF3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196359-DFF1-4FE8-9DA7-3ADFEB32F3A0}"/>
              </a:ext>
            </a:extLst>
          </p:cNvPr>
          <p:cNvSpPr txBox="1"/>
          <p:nvPr/>
        </p:nvSpPr>
        <p:spPr>
          <a:xfrm>
            <a:off x="4178709" y="2090172"/>
            <a:ext cx="4562167" cy="2677656"/>
          </a:xfrm>
          <a:prstGeom prst="rect">
            <a:avLst/>
          </a:prstGeom>
          <a:noFill/>
        </p:spPr>
        <p:txBody>
          <a:bodyPr wrap="square">
            <a:spAutoFit/>
          </a:bodyPr>
          <a:lstStyle/>
          <a:p>
            <a:pPr algn="ctr">
              <a:buNone/>
            </a:pPr>
            <a:r>
              <a:rPr lang="en-GB" sz="2800" b="1" kern="1200" dirty="0">
                <a:effectLst/>
                <a:latin typeface="Century Gothic" panose="020B0502020202020204" pitchFamily="34" charset="0"/>
                <a:cs typeface="Times New Roman" panose="02020603050405020304" pitchFamily="18" charset="0"/>
              </a:rPr>
              <a:t>God the Holy Spirit, whom the risen Lord breathed into his disciples, empower you and fill you with Christ’s peace.</a:t>
            </a:r>
            <a:endParaRPr lang="en-GB" sz="2800" dirty="0">
              <a:effectLst/>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7" name="Picture 6">
            <a:extLst>
              <a:ext uri="{FF2B5EF4-FFF2-40B4-BE49-F238E27FC236}">
                <a16:creationId xmlns:a16="http://schemas.microsoft.com/office/drawing/2014/main" id="{4236B53D-94CE-2EB8-1665-BA406BC4D9D9}"/>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rot="5400000">
            <a:off x="-1516402" y="1516401"/>
            <a:ext cx="6867384" cy="38345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862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 picture containing text&#10;&#10;Description automatically generated">
            <a:extLst>
              <a:ext uri="{FF2B5EF4-FFF2-40B4-BE49-F238E27FC236}">
                <a16:creationId xmlns:a16="http://schemas.microsoft.com/office/drawing/2014/main" id="{3F6018DA-78E9-48FE-9F09-DEAB00F860C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D5A627A-B17B-4213-8C9E-8926FDC716B0}"/>
              </a:ext>
            </a:extLst>
          </p:cNvPr>
          <p:cNvSpPr txBox="1">
            <a:spLocks/>
          </p:cNvSpPr>
          <p:nvPr/>
        </p:nvSpPr>
        <p:spPr>
          <a:xfrm>
            <a:off x="232266" y="4168881"/>
            <a:ext cx="8679468" cy="2447856"/>
          </a:xfrm>
          <a:prstGeom prst="rect">
            <a:avLst/>
          </a:prstGeom>
          <a:solidFill>
            <a:schemeClr val="tx1">
              <a:alpha val="35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of remembrance for Bishop Andrew, may he rest in peace….</a:t>
            </a:r>
          </a:p>
          <a:p>
            <a:pPr lvl="0">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All: ….and rise in glory!</a:t>
            </a:r>
            <a:endParaRPr lang="en-GB" b="1" i="1" dirty="0">
              <a:solidFill>
                <a:schemeClr val="bg1"/>
              </a:solidFill>
              <a:latin typeface="Century Gothic" panose="020B0502020202020204" pitchFamily="34" charset="0"/>
              <a:ea typeface="ＭＳ 明朝"/>
              <a:cs typeface="Times New Roman"/>
            </a:endParaRPr>
          </a:p>
        </p:txBody>
      </p:sp>
      <p:grpSp>
        <p:nvGrpSpPr>
          <p:cNvPr id="6" name="Group 5">
            <a:extLst>
              <a:ext uri="{FF2B5EF4-FFF2-40B4-BE49-F238E27FC236}">
                <a16:creationId xmlns:a16="http://schemas.microsoft.com/office/drawing/2014/main" id="{7A0EC5B5-BCF4-42AA-9E09-62890D59FFE7}"/>
              </a:ext>
            </a:extLst>
          </p:cNvPr>
          <p:cNvGrpSpPr/>
          <p:nvPr/>
        </p:nvGrpSpPr>
        <p:grpSpPr>
          <a:xfrm rot="8217778">
            <a:off x="8047870" y="6027250"/>
            <a:ext cx="1156935" cy="724285"/>
            <a:chOff x="0" y="0"/>
            <a:chExt cx="1670756" cy="1095023"/>
          </a:xfrm>
          <a:solidFill>
            <a:schemeClr val="bg1"/>
          </a:solidFill>
        </p:grpSpPr>
        <p:pic>
          <p:nvPicPr>
            <p:cNvPr id="7" name="Graphic 34" descr="Arrow: Counter-clockwise curve">
              <a:extLst>
                <a:ext uri="{FF2B5EF4-FFF2-40B4-BE49-F238E27FC236}">
                  <a16:creationId xmlns:a16="http://schemas.microsoft.com/office/drawing/2014/main" id="{F2A7CA65-32A8-426E-99D2-85DB5C4CC4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8" name="Graphic 35" descr="Arrow: Counter-clockwise curve">
              <a:extLst>
                <a:ext uri="{FF2B5EF4-FFF2-40B4-BE49-F238E27FC236}">
                  <a16:creationId xmlns:a16="http://schemas.microsoft.com/office/drawing/2014/main" id="{308756D9-8648-4664-B17D-DBC96F3D3A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9" name="Graphic 36" descr="Arrow: Straight">
              <a:extLst>
                <a:ext uri="{FF2B5EF4-FFF2-40B4-BE49-F238E27FC236}">
                  <a16:creationId xmlns:a16="http://schemas.microsoft.com/office/drawing/2014/main" id="{35F2692D-72CE-4279-A0B1-0CEC8737E0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4" name="Picture 3">
            <a:extLst>
              <a:ext uri="{FF2B5EF4-FFF2-40B4-BE49-F238E27FC236}">
                <a16:creationId xmlns:a16="http://schemas.microsoft.com/office/drawing/2014/main" id="{4924139B-6C73-A3F4-B065-260A49714E0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0" y="253890"/>
            <a:ext cx="9144000" cy="3651219"/>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0A9D53-B14A-9DBF-7959-56529B3111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8717" y="2870"/>
            <a:ext cx="4795284" cy="6852260"/>
          </a:xfrm>
          <a:prstGeom prst="rect">
            <a:avLst/>
          </a:prstGeom>
        </p:spPr>
      </p:pic>
      <p:sp>
        <p:nvSpPr>
          <p:cNvPr id="3" name="TextBox 2">
            <a:extLst>
              <a:ext uri="{FF2B5EF4-FFF2-40B4-BE49-F238E27FC236}">
                <a16:creationId xmlns:a16="http://schemas.microsoft.com/office/drawing/2014/main" id="{68AB679B-9C8D-8EF9-737C-C2569B8A9986}"/>
              </a:ext>
            </a:extLst>
          </p:cNvPr>
          <p:cNvSpPr txBox="1"/>
          <p:nvPr/>
        </p:nvSpPr>
        <p:spPr>
          <a:xfrm>
            <a:off x="170121" y="197346"/>
            <a:ext cx="4178595" cy="6463308"/>
          </a:xfrm>
          <a:prstGeom prst="rect">
            <a:avLst/>
          </a:prstGeom>
          <a:noFill/>
        </p:spPr>
        <p:txBody>
          <a:bodyPr wrap="square">
            <a:spAutoFit/>
          </a:bodyPr>
          <a:lstStyle/>
          <a:p>
            <a:r>
              <a:rPr lang="en-GB" b="1" dirty="0">
                <a:latin typeface="Century Gothic" panose="020B0502020202020204" pitchFamily="34" charset="0"/>
              </a:rPr>
              <a:t>Heavenly Father, </a:t>
            </a:r>
          </a:p>
          <a:p>
            <a:r>
              <a:rPr lang="en-GB" b="1" dirty="0">
                <a:latin typeface="Century Gothic" panose="020B0502020202020204" pitchFamily="34" charset="0"/>
              </a:rPr>
              <a:t>We give you thanks for Andrew, our brother and bishop: for his faith and faithfulness to you in life and in leadership. </a:t>
            </a:r>
          </a:p>
          <a:p>
            <a:endParaRPr lang="en-GB" b="1" dirty="0">
              <a:latin typeface="Century Gothic" panose="020B0502020202020204" pitchFamily="34" charset="0"/>
            </a:endParaRPr>
          </a:p>
          <a:p>
            <a:r>
              <a:rPr lang="en-GB" b="1" dirty="0">
                <a:latin typeface="Century Gothic" panose="020B0502020202020204" pitchFamily="34" charset="0"/>
              </a:rPr>
              <a:t>As we mourn his death and commend him to your everlasting arms, give us the same faith, hope and love rooted in the death and resurrection of your son, Jesus. </a:t>
            </a:r>
          </a:p>
          <a:p>
            <a:r>
              <a:rPr lang="en-GB" b="1" dirty="0">
                <a:latin typeface="Century Gothic" panose="020B0502020202020204" pitchFamily="34" charset="0"/>
              </a:rPr>
              <a:t>We pray especially for Beverly, Hannah, Sam, Joe, Lydia and the whole family. Comfort them with your Holy Spirit and protect them in their grief. </a:t>
            </a:r>
          </a:p>
          <a:p>
            <a:endParaRPr lang="en-GB" b="1" dirty="0">
              <a:latin typeface="Century Gothic" panose="020B0502020202020204" pitchFamily="34" charset="0"/>
            </a:endParaRPr>
          </a:p>
          <a:p>
            <a:r>
              <a:rPr lang="en-GB" b="1" dirty="0">
                <a:latin typeface="Century Gothic" panose="020B0502020202020204" pitchFamily="34" charset="0"/>
              </a:rPr>
              <a:t>And bring us, at the last, with Andrew and all your children, to that eternal joy where you live and reign in glory forever, through Jesus Christ our Lord. </a:t>
            </a:r>
          </a:p>
          <a:p>
            <a:r>
              <a:rPr lang="en-GB" b="1" dirty="0">
                <a:latin typeface="Century Gothic" panose="020B0502020202020204" pitchFamily="34" charset="0"/>
              </a:rPr>
              <a:t>Amen. </a:t>
            </a:r>
          </a:p>
        </p:txBody>
      </p:sp>
    </p:spTree>
    <p:extLst>
      <p:ext uri="{BB962C8B-B14F-4D97-AF65-F5344CB8AC3E}">
        <p14:creationId xmlns:p14="http://schemas.microsoft.com/office/powerpoint/2010/main" val="218181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2249</TotalTime>
  <Words>1391</Words>
  <Application>Microsoft Office PowerPoint</Application>
  <PresentationFormat>On-screen Show (4:3)</PresentationFormat>
  <Paragraphs>73</Paragraphs>
  <Slides>14</Slides>
  <Notes>14</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Aptos</vt:lpstr>
      <vt:lpstr>Aptos Display</vt:lpstr>
      <vt:lpstr>Arial</vt:lpstr>
      <vt:lpstr>Calibri</vt:lpstr>
      <vt:lpstr>Century Gothic</vt:lpstr>
      <vt:lpstr>Office Theme</vt:lpstr>
      <vt:lpstr>1_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Boxer</dc:creator>
  <cp:lastModifiedBy>Jane Whittington</cp:lastModifiedBy>
  <cp:revision>5</cp:revision>
  <dcterms:created xsi:type="dcterms:W3CDTF">2026-03-04T10:46:27Z</dcterms:created>
  <dcterms:modified xsi:type="dcterms:W3CDTF">2026-03-19T17:15:58Z</dcterms:modified>
</cp:coreProperties>
</file>