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24"/>
  </p:notesMasterIdLst>
  <p:sldIdLst>
    <p:sldId id="432" r:id="rId4"/>
    <p:sldId id="520" r:id="rId5"/>
    <p:sldId id="530" r:id="rId6"/>
    <p:sldId id="526" r:id="rId7"/>
    <p:sldId id="527" r:id="rId8"/>
    <p:sldId id="531" r:id="rId9"/>
    <p:sldId id="528" r:id="rId10"/>
    <p:sldId id="532" r:id="rId11"/>
    <p:sldId id="287" r:id="rId12"/>
    <p:sldId id="434" r:id="rId13"/>
    <p:sldId id="503" r:id="rId14"/>
    <p:sldId id="435" r:id="rId15"/>
    <p:sldId id="272" r:id="rId16"/>
    <p:sldId id="522" r:id="rId17"/>
    <p:sldId id="534" r:id="rId18"/>
    <p:sldId id="431" r:id="rId19"/>
    <p:sldId id="533" r:id="rId20"/>
    <p:sldId id="535" r:id="rId21"/>
    <p:sldId id="443" r:id="rId22"/>
    <p:sldId id="51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49" autoAdjust="0"/>
  </p:normalViewPr>
  <p:slideViewPr>
    <p:cSldViewPr snapToGrid="0" snapToObjects="1">
      <p:cViewPr varScale="1">
        <p:scale>
          <a:sx n="71" d="100"/>
          <a:sy n="71" d="100"/>
        </p:scale>
        <p:origin x="170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30/04/2024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So, let’s jump back into our Olympic time machine and go back in time 16 years</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….to 2008,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the Olympic Games were held in Beijing, China.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Today we are going to be focusing on the Olympic value of respect – and find out about how one runner earned the </a:t>
            </a:r>
            <a:r>
              <a:rPr lang="en-GB" sz="1800" u="sng" dirty="0">
                <a:effectLst/>
                <a:latin typeface="Calibri" panose="020F0502020204030204" pitchFamily="34" charset="0"/>
                <a:ea typeface="MS Mincho" panose="02020609040205080304" pitchFamily="49" charset="-128"/>
                <a:cs typeface="Times New Roman" panose="02020603050405020304" pitchFamily="18" charset="0"/>
              </a:rPr>
              <a:t>respect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of the whole crowd as she ran.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400"/>
              </a:spcAft>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Samia Yusuf Omar was one of only 2 athletes sent by the country of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Somalia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 the 2008 Olympic Games, and she was only 16 when she competed. Somalia is one of the world’s poorest countries, and has been devastated by war over the past few decades, so Samia trained under the most difficult of circumstances, with no facilities – often the streets weren’t even safe enough for her to go out running (*see note in the introduction). She even had to borrow equipment from other countries to take part in the Olympics, and sadly there are no official photos of her running in the 200m because she wasn’t from one of the bigger countries! Before the competition, she said: </a:t>
            </a:r>
            <a:r>
              <a:rPr lang="en-US" sz="1800" dirty="0">
                <a:effectLst/>
                <a:latin typeface="Calibri" panose="020F0502020204030204" pitchFamily="34" charset="0"/>
                <a:ea typeface="MS Mincho" panose="02020609040205080304" pitchFamily="49" charset="-128"/>
                <a:cs typeface="Arial" panose="020B0604020202020204" pitchFamily="34" charset="0"/>
              </a:rPr>
              <a:t>“We know that we are different from the other athletes,” Samia said. “But we don’t want to show it. We try our best to look like all the rest. We understand we are not anywhere near the level of the other competitors here. We understand that very, very well. But more than anything else, we would like to show the dignity of ourselves and our country.”</a:t>
            </a:r>
          </a:p>
          <a:p>
            <a:pPr marL="0" lvl="0" indent="0">
              <a:spcAft>
                <a:spcPts val="1400"/>
              </a:spcAft>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Neither she nor the other competitor from Somalia won any medals – in fact, they both came last. But many people noticed and commented on their attitude. She earned peoples’ </a:t>
            </a:r>
            <a:r>
              <a:rPr lang="en-GB" sz="1800" u="sng" dirty="0">
                <a:effectLst/>
                <a:latin typeface="Calibri" panose="020F0502020204030204" pitchFamily="34" charset="0"/>
                <a:ea typeface="MS Mincho" panose="02020609040205080304" pitchFamily="49" charset="-128"/>
                <a:cs typeface="Times New Roman" panose="02020603050405020304" pitchFamily="18" charset="0"/>
              </a:rPr>
              <a:t>respect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when she proudly finished her race last. Samia’s time was the slowest in the race, but her personal best, at 32.16 seconds! Both athletes went back to Somalia proud just to have taken part. Taking part in the Olympics had been her dream for many years. </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rPr>
              <a:t>After the race, Samia said:</a:t>
            </a:r>
            <a:r>
              <a:rPr lang="en-GB" sz="1800" b="1" dirty="0">
                <a:effectLst/>
                <a:latin typeface="Calibri" panose="020F0502020204030204" pitchFamily="34" charset="0"/>
                <a:ea typeface="MS Mincho" panose="02020609040205080304" pitchFamily="49" charset="-128"/>
              </a:rPr>
              <a:t> </a:t>
            </a:r>
            <a:r>
              <a:rPr lang="en-US" sz="1800" b="1" dirty="0">
                <a:effectLst/>
                <a:latin typeface="Calibri" panose="020F0502020204030204" pitchFamily="34" charset="0"/>
                <a:ea typeface="MS Mincho" panose="02020609040205080304" pitchFamily="49" charset="-128"/>
              </a:rPr>
              <a:t>“This is the highest thing any athlete can hope for. It has been a very happy experience for me. I am proud to bring the Somali flag to fly with all of these countries, and to stand with the best athletes in the world.”</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13</a:t>
            </a:fld>
            <a:endParaRPr lang="en-GB"/>
          </a:p>
        </p:txBody>
      </p:sp>
    </p:spTree>
    <p:extLst>
      <p:ext uri="{BB962C8B-B14F-4D97-AF65-F5344CB8AC3E}">
        <p14:creationId xmlns:p14="http://schemas.microsoft.com/office/powerpoint/2010/main" val="379399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quiet and still with our own thoughts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Today we’ve been thinking about taking part.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what we can learn from the example of Samia Yusuf?…..</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….I wonder what she shows us about being a good loser?....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prstClr val="black"/>
                </a:solidFill>
                <a:latin typeface="Century Gothic" panose="020B0502020202020204" pitchFamily="34" charset="0"/>
              </a:rPr>
              <a:t>….I wonder how Baron de Coubertin’s words about taking part might inspire us?....</a:t>
            </a:r>
          </a:p>
          <a:p>
            <a:pPr algn="ct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dirty="0">
                <a:effectLst/>
                <a:latin typeface="Calibri" panose="020F0502020204030204" pitchFamily="34" charset="0"/>
                <a:ea typeface="MS Mincho" panose="02020609040205080304" pitchFamily="49" charset="-128"/>
                <a:cs typeface="Times New Roman" panose="02020603050405020304" pitchFamily="18" charset="0"/>
              </a:rPr>
              <a:t>We heard a couple of weeks ago that a famous Christian teacher called Paul wrote something in the Bible about taking part in a race. He said ‘Run the race with perseverance.’ Running with perseverance means keeping on going. There will be times in our lives when we find things hard to do, like choosing to be a good sport whether we win or lose. In our lives too, it’s not winning that’s important - it really doesn’t matter whether we are first or last. It’s how we take </a:t>
            </a:r>
            <a:r>
              <a:rPr lang="en-US" sz="1800" b="0" dirty="0">
                <a:effectLst/>
                <a:latin typeface="Calibri" panose="020F0502020204030204" pitchFamily="34" charset="0"/>
                <a:ea typeface="MS Mincho" panose="02020609040205080304" pitchFamily="49" charset="-128"/>
                <a:cs typeface="Times New Roman" panose="02020603050405020304" pitchFamily="18" charset="0"/>
              </a:rPr>
              <a:t>part, and how we live our lives that really matters.</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0" dirty="0">
                <a:effectLst/>
                <a:latin typeface="Calibri" panose="020F0502020204030204" pitchFamily="34" charset="0"/>
                <a:ea typeface="MS Mincho" panose="02020609040205080304" pitchFamily="49" charset="-128"/>
                <a:cs typeface="Times New Roman" panose="02020603050405020304" pitchFamily="18" charset="0"/>
              </a:rPr>
              <a:t>….I wonder how Paul’s words about persevering might help us if we find this difficult?</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14</a:t>
            </a:fld>
            <a:endParaRPr lang="en-GB"/>
          </a:p>
        </p:txBody>
      </p:sp>
    </p:spTree>
    <p:extLst>
      <p:ext uri="{BB962C8B-B14F-4D97-AF65-F5344CB8AC3E}">
        <p14:creationId xmlns:p14="http://schemas.microsoft.com/office/powerpoint/2010/main" val="327348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15: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So now let’s take a few moments to reflect or pray…. I’m going to use the words of a prayer asking God for his help: if you want to make the prayer your own, then please do join in with the Amen at the 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Dear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Thank you for the fun that we can have taking part – in games, in races, (and in Sports Day). Help us to remember how to be good sports, whether we win or whether we lose. May we live our lives in ways that please you – and encourage others.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C4A3D8-BB29-439B-A518-F85617E3D510}" type="slidenum">
              <a:rPr lang="en-GB" smtClean="0"/>
              <a:t>15</a:t>
            </a:fld>
            <a:endParaRPr lang="en-GB"/>
          </a:p>
        </p:txBody>
      </p:sp>
    </p:spTree>
    <p:extLst>
      <p:ext uri="{BB962C8B-B14F-4D97-AF65-F5344CB8AC3E}">
        <p14:creationId xmlns:p14="http://schemas.microsoft.com/office/powerpoint/2010/main" val="685594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Sports Day section: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(omit this section and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slide 17</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if your assembly is not also related to Sports Day.)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Soon, we’re going to have our Sports Day. The most important thing about Sports Day as far as teachers are concerned is that you take part – and that you learn how to be good at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taking part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whether you win or not. We want everyone to have a good day and remember all the time that it’s supposed to be fun.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is nothing wrong with wanting to come first at something, but in real life, you can’t always win at everything. Whenever you take part in something, there are going to be people who win, and people who lose. Part of life is learning how to be a good sport, whether you win or lose.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I have another game for us to help us think more about this. On the screen, we are going to see some statements about being a good winner or being a good loser. As we read them together, you can help me to decide whether it’s something to do with being a good winner or a good loser. (Talk very briefly about each as they are displayed – especially the ones that are appropriate for both categories- you can see the statements on p5)</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17</a:t>
            </a:fld>
            <a:endParaRPr lang="en-GB"/>
          </a:p>
        </p:txBody>
      </p:sp>
    </p:spTree>
    <p:extLst>
      <p:ext uri="{BB962C8B-B14F-4D97-AF65-F5344CB8AC3E}">
        <p14:creationId xmlns:p14="http://schemas.microsoft.com/office/powerpoint/2010/main" val="116329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rPr>
              <a:t>Slide 18: </a:t>
            </a:r>
            <a:r>
              <a:rPr lang="en-GB" sz="1800" dirty="0">
                <a:effectLst/>
                <a:latin typeface="Calibri" panose="020F0502020204030204" pitchFamily="34" charset="0"/>
                <a:ea typeface="MS Mincho" panose="02020609040205080304" pitchFamily="49" charset="-128"/>
              </a:rPr>
              <a:t>Talk very briefly about each as they are displayed – especially the ones that are appropriate for both categories (you can see the statements &amp; ‘answers’ on p5)</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18</a:t>
            </a:fld>
            <a:endParaRPr lang="en-GB"/>
          </a:p>
        </p:txBody>
      </p:sp>
    </p:spTree>
    <p:extLst>
      <p:ext uri="{BB962C8B-B14F-4D97-AF65-F5344CB8AC3E}">
        <p14:creationId xmlns:p14="http://schemas.microsoft.com/office/powerpoint/2010/main" val="2312985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a:t>
            </a:r>
            <a:r>
              <a:rPr lang="en-GB" sz="1800" b="1">
                <a:effectLst/>
                <a:latin typeface="Calibri" panose="020F0502020204030204" pitchFamily="34" charset="0"/>
                <a:ea typeface="MS Mincho" panose="02020609040205080304" pitchFamily="49" charset="-128"/>
                <a:cs typeface="Times New Roman" panose="02020603050405020304" pitchFamily="18" charset="0"/>
              </a:rPr>
              <a:t>Slide 19</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start our time together today thinking about Taking Part, by taking part ourselves in something together now – a quiz. On these cards I have some riddles. The answers to the riddles are all things we can take part in. You can put your hand up quietly as soon as you think you know the answer, but I won’t ask anyone until I’ve finished reading the whole riddle. Are you ready? [use riddle cards, which match to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3-8</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Here’s a puzzling question for us: did we take part in the quiz because we wanted to be the one who guessed the right answer, or because it was fun? [ask a few children] I’m glad that it was a mixture of both!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a:t>
            </a:fld>
            <a:endParaRPr lang="en-GB"/>
          </a:p>
        </p:txBody>
      </p:sp>
    </p:spTree>
    <p:extLst>
      <p:ext uri="{BB962C8B-B14F-4D97-AF65-F5344CB8AC3E}">
        <p14:creationId xmlns:p14="http://schemas.microsoft.com/office/powerpoint/2010/main" val="1818177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Reflective areas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Put a class jigsaw puzzle in your reflective area this week, but remove one piece (and keep it safe!) As the day/week progresses, children should discover that the jigsaw is incomplete – which allows you to make the point that the same is true in your class / school: it is incomplete without </a:t>
            </a:r>
            <a:r>
              <a:rPr lang="en-GB" sz="1800" err="1">
                <a:effectLst/>
                <a:latin typeface="Calibri" panose="020F0502020204030204" pitchFamily="34" charset="0"/>
                <a:ea typeface="MS Mincho" panose="02020609040205080304" pitchFamily="49" charset="-128"/>
              </a:rPr>
              <a:t>everybody</a:t>
            </a:r>
            <a:r>
              <a:rPr lang="en-GB" sz="1800">
                <a:effectLst/>
                <a:latin typeface="Calibri" panose="020F0502020204030204" pitchFamily="34" charset="0"/>
                <a:ea typeface="MS Mincho" panose="02020609040205080304" pitchFamily="49" charset="-128"/>
              </a:rPr>
              <a:t>!</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20</a:t>
            </a:fld>
            <a:endParaRPr lang="en-GB"/>
          </a:p>
        </p:txBody>
      </p:sp>
    </p:spTree>
    <p:extLst>
      <p:ext uri="{BB962C8B-B14F-4D97-AF65-F5344CB8AC3E}">
        <p14:creationId xmlns:p14="http://schemas.microsoft.com/office/powerpoint/2010/main" val="93481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Football: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play this game with a ball.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two teams of players who wear different coloured shirts.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It gets played on a pitch.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try to kick the ball into the opposing team’s goal.</a:t>
            </a:r>
          </a:p>
          <a:p>
            <a:r>
              <a:rPr lang="en-GB" sz="1800" b="0" dirty="0">
                <a:effectLst/>
                <a:latin typeface="Cambria" panose="02040503050406030204" pitchFamily="18" charset="0"/>
                <a:ea typeface="MS Mincho" panose="02020609040205080304" pitchFamily="49" charset="-128"/>
                <a:cs typeface="Times New Roman" panose="02020603050405020304" pitchFamily="18" charset="0"/>
              </a:rPr>
              <a:t>The answer is</a:t>
            </a:r>
            <a:r>
              <a:rPr lang="en-GB" sz="1800" b="1" dirty="0">
                <a:effectLst/>
                <a:latin typeface="Cambria" panose="02040503050406030204" pitchFamily="18" charset="0"/>
                <a:ea typeface="MS Mincho" panose="02020609040205080304" pitchFamily="49" charset="-128"/>
                <a:cs typeface="Times New Roman" panose="02020603050405020304" pitchFamily="18" charset="0"/>
              </a:rPr>
              <a:t>…..football</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3</a:t>
            </a:fld>
            <a:endParaRPr lang="en-GB"/>
          </a:p>
        </p:txBody>
      </p:sp>
    </p:spTree>
    <p:extLst>
      <p:ext uri="{BB962C8B-B14F-4D97-AF65-F5344CB8AC3E}">
        <p14:creationId xmlns:p14="http://schemas.microsoft.com/office/powerpoint/2010/main" val="34676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Tennis: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game can be played by 2 or 4 people.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Each player has a racquet and they’re often dressed in white.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The game gets played on a court.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hit a small ball over a net in the middle.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mbria" panose="02040503050406030204" pitchFamily="18" charset="0"/>
                <a:ea typeface="MS Mincho" panose="02020609040205080304" pitchFamily="49" charset="-128"/>
                <a:cs typeface="Times New Roman" panose="02020603050405020304" pitchFamily="18" charset="0"/>
              </a:rPr>
              <a:t>The answer is</a:t>
            </a:r>
            <a:r>
              <a:rPr lang="en-GB" sz="1200" b="1" dirty="0">
                <a:effectLst/>
                <a:latin typeface="Cambria" panose="02040503050406030204" pitchFamily="18" charset="0"/>
                <a:ea typeface="MS Mincho" panose="02020609040205080304" pitchFamily="49" charset="-128"/>
                <a:cs typeface="Times New Roman" panose="02020603050405020304" pitchFamily="18" charset="0"/>
              </a:rPr>
              <a:t>…..tennis</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4</a:t>
            </a:fld>
            <a:endParaRPr lang="en-GB"/>
          </a:p>
        </p:txBody>
      </p:sp>
    </p:spTree>
    <p:extLst>
      <p:ext uri="{BB962C8B-B14F-4D97-AF65-F5344CB8AC3E}">
        <p14:creationId xmlns:p14="http://schemas.microsoft.com/office/powerpoint/2010/main" val="409351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Musical Statues: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play this game at parties.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Everybody dances to some music.</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the music stops, you have to stand very still.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mbria" panose="02040503050406030204" pitchFamily="18" charset="0"/>
                <a:ea typeface="MS Mincho" panose="02020609040205080304" pitchFamily="49" charset="-128"/>
                <a:cs typeface="Times New Roman" panose="02020603050405020304" pitchFamily="18" charset="0"/>
              </a:rPr>
              <a:t>The answer is</a:t>
            </a:r>
            <a:r>
              <a:rPr lang="en-GB" sz="1200" b="1" dirty="0">
                <a:effectLst/>
                <a:latin typeface="Cambria" panose="02040503050406030204" pitchFamily="18" charset="0"/>
                <a:ea typeface="MS Mincho" panose="02020609040205080304" pitchFamily="49" charset="-128"/>
                <a:cs typeface="Times New Roman" panose="02020603050405020304" pitchFamily="18" charset="0"/>
              </a:rPr>
              <a:t>…..musical statues</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5</a:t>
            </a:fld>
            <a:endParaRPr lang="en-GB"/>
          </a:p>
        </p:txBody>
      </p:sp>
    </p:spTree>
    <p:extLst>
      <p:ext uri="{BB962C8B-B14F-4D97-AF65-F5344CB8AC3E}">
        <p14:creationId xmlns:p14="http://schemas.microsoft.com/office/powerpoint/2010/main" val="201081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Tidying up: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do this at the end of a lesson at school, or at the end of the day at home.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It stops things from getting broken or lost.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It’s best if lots of people help.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It makes the room look neat.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mbria" panose="02040503050406030204" pitchFamily="18" charset="0"/>
                <a:ea typeface="MS Mincho" panose="02020609040205080304" pitchFamily="49" charset="-128"/>
                <a:cs typeface="Times New Roman" panose="02020603050405020304" pitchFamily="18" charset="0"/>
              </a:rPr>
              <a:t>The answer is</a:t>
            </a:r>
            <a:r>
              <a:rPr lang="en-GB" sz="1200" b="1" dirty="0">
                <a:effectLst/>
                <a:latin typeface="Cambria" panose="02040503050406030204" pitchFamily="18" charset="0"/>
                <a:ea typeface="MS Mincho" panose="02020609040205080304" pitchFamily="49" charset="-128"/>
                <a:cs typeface="Times New Roman" panose="02020603050405020304" pitchFamily="18" charset="0"/>
              </a:rPr>
              <a:t>…..tidying up!</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6</a:t>
            </a:fld>
            <a:endParaRPr lang="en-GB"/>
          </a:p>
        </p:txBody>
      </p:sp>
    </p:spTree>
    <p:extLst>
      <p:ext uri="{BB962C8B-B14F-4D97-AF65-F5344CB8AC3E}">
        <p14:creationId xmlns:p14="http://schemas.microsoft.com/office/powerpoint/2010/main" val="152119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Running a race: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need your legs to do this.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You can have lots and lots of people taking part.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is a starting line and a finishing line.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It can start with someone saying ‘Ready, steady,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mbria" panose="02040503050406030204" pitchFamily="18" charset="0"/>
                <a:ea typeface="MS Mincho" panose="02020609040205080304" pitchFamily="49" charset="-128"/>
                <a:cs typeface="Times New Roman" panose="02020603050405020304" pitchFamily="18" charset="0"/>
              </a:rPr>
              <a:t>The answer is</a:t>
            </a:r>
            <a:r>
              <a:rPr lang="en-GB" sz="1200" b="1" dirty="0">
                <a:effectLst/>
                <a:latin typeface="Cambria" panose="02040503050406030204" pitchFamily="18" charset="0"/>
                <a:ea typeface="MS Mincho" panose="02020609040205080304" pitchFamily="49" charset="-128"/>
                <a:cs typeface="Times New Roman" panose="02020603050405020304" pitchFamily="18" charset="0"/>
              </a:rPr>
              <a:t>…..running a race</a:t>
            </a: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7</a:t>
            </a:fld>
            <a:endParaRPr lang="en-GB"/>
          </a:p>
        </p:txBody>
      </p:sp>
    </p:spTree>
    <p:extLst>
      <p:ext uri="{BB962C8B-B14F-4D97-AF65-F5344CB8AC3E}">
        <p14:creationId xmlns:p14="http://schemas.microsoft.com/office/powerpoint/2010/main" val="147570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Sports 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 do this every year in school.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lots of different races and events.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Different classes / houses compete against each other and have a lot of fun.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One of our favourite events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mbria" panose="02040503050406030204" pitchFamily="18" charset="0"/>
                <a:ea typeface="MS Mincho" panose="02020609040205080304" pitchFamily="49" charset="-128"/>
                <a:cs typeface="Times New Roman" panose="02020603050405020304" pitchFamily="18" charset="0"/>
              </a:rPr>
              <a:t>The answer is</a:t>
            </a:r>
            <a:r>
              <a:rPr lang="en-GB" sz="1800" b="1" dirty="0">
                <a:effectLst/>
                <a:latin typeface="Cambria" panose="02040503050406030204" pitchFamily="18" charset="0"/>
                <a:ea typeface="MS Mincho" panose="02020609040205080304" pitchFamily="49" charset="-128"/>
                <a:cs typeface="Times New Roman" panose="02020603050405020304" pitchFamily="18" charset="0"/>
              </a:rPr>
              <a:t>…..Sports Day!</a:t>
            </a: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8</a:t>
            </a:fld>
            <a:endParaRPr lang="en-GB"/>
          </a:p>
        </p:txBody>
      </p:sp>
    </p:spTree>
    <p:extLst>
      <p:ext uri="{BB962C8B-B14F-4D97-AF65-F5344CB8AC3E}">
        <p14:creationId xmlns:p14="http://schemas.microsoft.com/office/powerpoint/2010/main" val="87500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If you remember back to one of the very first Olympic assemblies we had this term, we thought about the words of the inventor of the very first modern Olympics, Baron Pierre de Coubertin: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“The important thing in the Olympic Games is not winning, but taking part.”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Something that happened in </a:t>
            </a:r>
            <a:r>
              <a:rPr lang="en-GB" sz="1800">
                <a:effectLst/>
                <a:latin typeface="Calibri" panose="020F0502020204030204" pitchFamily="34" charset="0"/>
                <a:ea typeface="MS Mincho" panose="02020609040205080304" pitchFamily="49" charset="-128"/>
                <a:cs typeface="Times New Roman" panose="02020603050405020304" pitchFamily="18" charset="0"/>
              </a:rPr>
              <a:t>the 2008 Olympic Games is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 fantastic example of Baron de Coubertin’s words.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9</a:t>
            </a:fld>
            <a:endParaRPr lang="en-GB"/>
          </a:p>
        </p:txBody>
      </p:sp>
    </p:spTree>
    <p:extLst>
      <p:ext uri="{BB962C8B-B14F-4D97-AF65-F5344CB8AC3E}">
        <p14:creationId xmlns:p14="http://schemas.microsoft.com/office/powerpoint/2010/main" val="65688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1AD41E-354C-B5C7-7C34-85DD9D099A65}"/>
              </a:ext>
            </a:extLst>
          </p:cNvPr>
          <p:cNvSpPr>
            <a:spLocks noGrp="1"/>
          </p:cNvSpPr>
          <p:nvPr>
            <p:ph type="dt" sz="half" idx="10"/>
          </p:nvPr>
        </p:nvSpPr>
        <p:spPr/>
        <p:txBody>
          <a:bodyPr/>
          <a:lstStyle>
            <a:lvl1pPr>
              <a:defRPr/>
            </a:lvl1pPr>
          </a:lstStyle>
          <a:p>
            <a:fld id="{190BA53F-9595-4672-8FF0-374C789FE1EF}"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6CCB6D40-ED1C-AA20-F4DC-34A5C76AA9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F7270D-F2EC-3205-FE20-11C39F2F6F13}"/>
              </a:ext>
            </a:extLst>
          </p:cNvPr>
          <p:cNvSpPr>
            <a:spLocks noGrp="1"/>
          </p:cNvSpPr>
          <p:nvPr>
            <p:ph type="sldNum" sz="quarter" idx="12"/>
          </p:nvPr>
        </p:nvSpPr>
        <p:spPr/>
        <p:txBody>
          <a:bodyPr/>
          <a:lstStyle>
            <a:lvl1pPr>
              <a:defRPr/>
            </a:lvl1pPr>
          </a:lstStyle>
          <a:p>
            <a:fld id="{A2CDFD8F-8208-4691-9E67-B3B2133DDCCB}" type="slidenum">
              <a:rPr lang="en-US" altLang="en-US"/>
              <a:pPr/>
              <a:t>‹#›</a:t>
            </a:fld>
            <a:endParaRPr lang="en-US" altLang="en-US"/>
          </a:p>
        </p:txBody>
      </p:sp>
    </p:spTree>
    <p:extLst>
      <p:ext uri="{BB962C8B-B14F-4D97-AF65-F5344CB8AC3E}">
        <p14:creationId xmlns:p14="http://schemas.microsoft.com/office/powerpoint/2010/main" val="6376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9CC01C-44CF-CCE3-4346-1031F21E9EC5}"/>
              </a:ext>
            </a:extLst>
          </p:cNvPr>
          <p:cNvSpPr>
            <a:spLocks noGrp="1"/>
          </p:cNvSpPr>
          <p:nvPr>
            <p:ph type="dt" sz="half" idx="10"/>
          </p:nvPr>
        </p:nvSpPr>
        <p:spPr/>
        <p:txBody>
          <a:bodyPr/>
          <a:lstStyle>
            <a:lvl1pPr>
              <a:defRPr/>
            </a:lvl1pPr>
          </a:lstStyle>
          <a:p>
            <a:fld id="{A5F83F15-CB67-436B-BC2C-01C42B810E94}"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02832763-7EF2-0CFB-0403-FE1FD329DB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71A6DA-A01F-678F-A27B-8EA5BFA2A269}"/>
              </a:ext>
            </a:extLst>
          </p:cNvPr>
          <p:cNvSpPr>
            <a:spLocks noGrp="1"/>
          </p:cNvSpPr>
          <p:nvPr>
            <p:ph type="sldNum" sz="quarter" idx="12"/>
          </p:nvPr>
        </p:nvSpPr>
        <p:spPr/>
        <p:txBody>
          <a:bodyPr/>
          <a:lstStyle>
            <a:lvl1pPr>
              <a:defRPr/>
            </a:lvl1pPr>
          </a:lstStyle>
          <a:p>
            <a:fld id="{60375A4F-2E5A-4828-A140-1820D74190C2}" type="slidenum">
              <a:rPr lang="en-US" altLang="en-US"/>
              <a:pPr/>
              <a:t>‹#›</a:t>
            </a:fld>
            <a:endParaRPr lang="en-US" altLang="en-US"/>
          </a:p>
        </p:txBody>
      </p:sp>
    </p:spTree>
    <p:extLst>
      <p:ext uri="{BB962C8B-B14F-4D97-AF65-F5344CB8AC3E}">
        <p14:creationId xmlns:p14="http://schemas.microsoft.com/office/powerpoint/2010/main" val="311286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5778C1-2CBF-9E5E-4F89-D25017AB9329}"/>
              </a:ext>
            </a:extLst>
          </p:cNvPr>
          <p:cNvSpPr>
            <a:spLocks noGrp="1"/>
          </p:cNvSpPr>
          <p:nvPr>
            <p:ph type="dt" sz="half" idx="10"/>
          </p:nvPr>
        </p:nvSpPr>
        <p:spPr/>
        <p:txBody>
          <a:bodyPr/>
          <a:lstStyle>
            <a:lvl1pPr>
              <a:defRPr/>
            </a:lvl1pPr>
          </a:lstStyle>
          <a:p>
            <a:fld id="{D8F02391-7505-4D12-B0E6-6DF8ADF2697D}"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2F502259-620B-71EE-3105-CD40B322FA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DF813E-FE70-36A7-337D-6F33BCE8AEC1}"/>
              </a:ext>
            </a:extLst>
          </p:cNvPr>
          <p:cNvSpPr>
            <a:spLocks noGrp="1"/>
          </p:cNvSpPr>
          <p:nvPr>
            <p:ph type="sldNum" sz="quarter" idx="12"/>
          </p:nvPr>
        </p:nvSpPr>
        <p:spPr/>
        <p:txBody>
          <a:bodyPr/>
          <a:lstStyle>
            <a:lvl1pPr>
              <a:defRPr/>
            </a:lvl1pPr>
          </a:lstStyle>
          <a:p>
            <a:fld id="{EA5459BD-D321-4118-B843-77D9F1372F80}" type="slidenum">
              <a:rPr lang="en-US" altLang="en-US"/>
              <a:pPr/>
              <a:t>‹#›</a:t>
            </a:fld>
            <a:endParaRPr lang="en-US" altLang="en-US"/>
          </a:p>
        </p:txBody>
      </p:sp>
    </p:spTree>
    <p:extLst>
      <p:ext uri="{BB962C8B-B14F-4D97-AF65-F5344CB8AC3E}">
        <p14:creationId xmlns:p14="http://schemas.microsoft.com/office/powerpoint/2010/main" val="212037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4E3BC3C1-8F8D-5443-7993-1B5F2B88D76B}"/>
              </a:ext>
            </a:extLst>
          </p:cNvPr>
          <p:cNvSpPr>
            <a:spLocks noGrp="1"/>
          </p:cNvSpPr>
          <p:nvPr>
            <p:ph type="dt" sz="half" idx="10"/>
          </p:nvPr>
        </p:nvSpPr>
        <p:spPr/>
        <p:txBody>
          <a:bodyPr/>
          <a:lstStyle>
            <a:lvl1pPr>
              <a:defRPr/>
            </a:lvl1pPr>
          </a:lstStyle>
          <a:p>
            <a:fld id="{477D2F03-5F7D-405C-9227-306A9E122F7C}" type="datetimeFigureOut">
              <a:rPr lang="en-US" altLang="en-US"/>
              <a:pPr/>
              <a:t>4/30/2024</a:t>
            </a:fld>
            <a:endParaRPr lang="en-US" altLang="en-US"/>
          </a:p>
        </p:txBody>
      </p:sp>
      <p:sp>
        <p:nvSpPr>
          <p:cNvPr id="6" name="Footer Placeholder 4">
            <a:extLst>
              <a:ext uri="{FF2B5EF4-FFF2-40B4-BE49-F238E27FC236}">
                <a16:creationId xmlns:a16="http://schemas.microsoft.com/office/drawing/2014/main" id="{AE738675-A92B-9861-C492-8945342860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1D5DB9-956C-333C-9A06-E54D3E7F4EC5}"/>
              </a:ext>
            </a:extLst>
          </p:cNvPr>
          <p:cNvSpPr>
            <a:spLocks noGrp="1"/>
          </p:cNvSpPr>
          <p:nvPr>
            <p:ph type="sldNum" sz="quarter" idx="12"/>
          </p:nvPr>
        </p:nvSpPr>
        <p:spPr/>
        <p:txBody>
          <a:bodyPr/>
          <a:lstStyle>
            <a:lvl1pPr>
              <a:defRPr/>
            </a:lvl1pPr>
          </a:lstStyle>
          <a:p>
            <a:fld id="{74AA1FDD-CC1E-4F09-8E3F-95E838A3A841}" type="slidenum">
              <a:rPr lang="en-US" altLang="en-US"/>
              <a:pPr/>
              <a:t>‹#›</a:t>
            </a:fld>
            <a:endParaRPr lang="en-US" altLang="en-US"/>
          </a:p>
        </p:txBody>
      </p:sp>
    </p:spTree>
    <p:extLst>
      <p:ext uri="{BB962C8B-B14F-4D97-AF65-F5344CB8AC3E}">
        <p14:creationId xmlns:p14="http://schemas.microsoft.com/office/powerpoint/2010/main" val="219440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DDC6F076-AB04-35B5-3408-15649547494E}"/>
              </a:ext>
            </a:extLst>
          </p:cNvPr>
          <p:cNvSpPr>
            <a:spLocks noGrp="1"/>
          </p:cNvSpPr>
          <p:nvPr>
            <p:ph type="dt" sz="half" idx="10"/>
          </p:nvPr>
        </p:nvSpPr>
        <p:spPr/>
        <p:txBody>
          <a:bodyPr/>
          <a:lstStyle>
            <a:lvl1pPr>
              <a:defRPr/>
            </a:lvl1pPr>
          </a:lstStyle>
          <a:p>
            <a:fld id="{F2D581B6-25CD-49CB-8184-8EA7C85598F4}" type="datetimeFigureOut">
              <a:rPr lang="en-US" altLang="en-US"/>
              <a:pPr/>
              <a:t>4/30/2024</a:t>
            </a:fld>
            <a:endParaRPr lang="en-US" altLang="en-US"/>
          </a:p>
        </p:txBody>
      </p:sp>
      <p:sp>
        <p:nvSpPr>
          <p:cNvPr id="8" name="Footer Placeholder 4">
            <a:extLst>
              <a:ext uri="{FF2B5EF4-FFF2-40B4-BE49-F238E27FC236}">
                <a16:creationId xmlns:a16="http://schemas.microsoft.com/office/drawing/2014/main" id="{5E33C5BB-C6E2-5E2E-864C-4FEF596AE77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5357A35-90B5-C826-F504-CE6A9D26B8AF}"/>
              </a:ext>
            </a:extLst>
          </p:cNvPr>
          <p:cNvSpPr>
            <a:spLocks noGrp="1"/>
          </p:cNvSpPr>
          <p:nvPr>
            <p:ph type="sldNum" sz="quarter" idx="12"/>
          </p:nvPr>
        </p:nvSpPr>
        <p:spPr/>
        <p:txBody>
          <a:bodyPr/>
          <a:lstStyle>
            <a:lvl1pPr>
              <a:defRPr/>
            </a:lvl1pPr>
          </a:lstStyle>
          <a:p>
            <a:fld id="{5F96D666-CD48-40F1-9B75-542E6B8F2D99}" type="slidenum">
              <a:rPr lang="en-US" altLang="en-US"/>
              <a:pPr/>
              <a:t>‹#›</a:t>
            </a:fld>
            <a:endParaRPr lang="en-US" altLang="en-US"/>
          </a:p>
        </p:txBody>
      </p:sp>
    </p:spTree>
    <p:extLst>
      <p:ext uri="{BB962C8B-B14F-4D97-AF65-F5344CB8AC3E}">
        <p14:creationId xmlns:p14="http://schemas.microsoft.com/office/powerpoint/2010/main" val="2503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0B7F27CA-C2B9-00B8-3679-3399112A87A8}"/>
              </a:ext>
            </a:extLst>
          </p:cNvPr>
          <p:cNvSpPr>
            <a:spLocks noGrp="1"/>
          </p:cNvSpPr>
          <p:nvPr>
            <p:ph type="dt" sz="half" idx="10"/>
          </p:nvPr>
        </p:nvSpPr>
        <p:spPr/>
        <p:txBody>
          <a:bodyPr/>
          <a:lstStyle>
            <a:lvl1pPr>
              <a:defRPr/>
            </a:lvl1pPr>
          </a:lstStyle>
          <a:p>
            <a:fld id="{0222AD8E-2B30-4841-9AC0-65EEC66902FA}" type="datetimeFigureOut">
              <a:rPr lang="en-US" altLang="en-US"/>
              <a:pPr/>
              <a:t>4/30/2024</a:t>
            </a:fld>
            <a:endParaRPr lang="en-US" altLang="en-US"/>
          </a:p>
        </p:txBody>
      </p:sp>
      <p:sp>
        <p:nvSpPr>
          <p:cNvPr id="4" name="Footer Placeholder 4">
            <a:extLst>
              <a:ext uri="{FF2B5EF4-FFF2-40B4-BE49-F238E27FC236}">
                <a16:creationId xmlns:a16="http://schemas.microsoft.com/office/drawing/2014/main" id="{277770B2-4502-06A8-8C7D-7404DFE671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34B25C-5B74-AF8C-DDD3-5C5B1FD49238}"/>
              </a:ext>
            </a:extLst>
          </p:cNvPr>
          <p:cNvSpPr>
            <a:spLocks noGrp="1"/>
          </p:cNvSpPr>
          <p:nvPr>
            <p:ph type="sldNum" sz="quarter" idx="12"/>
          </p:nvPr>
        </p:nvSpPr>
        <p:spPr/>
        <p:txBody>
          <a:bodyPr/>
          <a:lstStyle>
            <a:lvl1pPr>
              <a:defRPr/>
            </a:lvl1pPr>
          </a:lstStyle>
          <a:p>
            <a:fld id="{D957B878-F211-43DA-9815-04B1D2CF393F}" type="slidenum">
              <a:rPr lang="en-US" altLang="en-US"/>
              <a:pPr/>
              <a:t>‹#›</a:t>
            </a:fld>
            <a:endParaRPr lang="en-US" altLang="en-US"/>
          </a:p>
        </p:txBody>
      </p:sp>
    </p:spTree>
    <p:extLst>
      <p:ext uri="{BB962C8B-B14F-4D97-AF65-F5344CB8AC3E}">
        <p14:creationId xmlns:p14="http://schemas.microsoft.com/office/powerpoint/2010/main" val="21263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A49AB22-A8CF-1A78-6702-620FA7750859}"/>
              </a:ext>
            </a:extLst>
          </p:cNvPr>
          <p:cNvSpPr>
            <a:spLocks noGrp="1"/>
          </p:cNvSpPr>
          <p:nvPr>
            <p:ph type="dt" sz="half" idx="10"/>
          </p:nvPr>
        </p:nvSpPr>
        <p:spPr/>
        <p:txBody>
          <a:bodyPr/>
          <a:lstStyle>
            <a:lvl1pPr>
              <a:defRPr/>
            </a:lvl1pPr>
          </a:lstStyle>
          <a:p>
            <a:fld id="{FC2E8ACE-1A35-4484-B105-26E78F0F5748}" type="datetimeFigureOut">
              <a:rPr lang="en-US" altLang="en-US"/>
              <a:pPr/>
              <a:t>4/30/2024</a:t>
            </a:fld>
            <a:endParaRPr lang="en-US" altLang="en-US"/>
          </a:p>
        </p:txBody>
      </p:sp>
      <p:sp>
        <p:nvSpPr>
          <p:cNvPr id="3" name="Footer Placeholder 4">
            <a:extLst>
              <a:ext uri="{FF2B5EF4-FFF2-40B4-BE49-F238E27FC236}">
                <a16:creationId xmlns:a16="http://schemas.microsoft.com/office/drawing/2014/main" id="{2D0352CD-C75C-0BF2-5179-E91B3CAC62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0CBFC2F-1422-014B-74DA-23E99F588926}"/>
              </a:ext>
            </a:extLst>
          </p:cNvPr>
          <p:cNvSpPr>
            <a:spLocks noGrp="1"/>
          </p:cNvSpPr>
          <p:nvPr>
            <p:ph type="sldNum" sz="quarter" idx="12"/>
          </p:nvPr>
        </p:nvSpPr>
        <p:spPr/>
        <p:txBody>
          <a:bodyPr/>
          <a:lstStyle>
            <a:lvl1pPr>
              <a:defRPr/>
            </a:lvl1pPr>
          </a:lstStyle>
          <a:p>
            <a:fld id="{AB9055A4-50F6-41A5-8A88-B279ABE53204}" type="slidenum">
              <a:rPr lang="en-US" altLang="en-US"/>
              <a:pPr/>
              <a:t>‹#›</a:t>
            </a:fld>
            <a:endParaRPr lang="en-US" altLang="en-US"/>
          </a:p>
        </p:txBody>
      </p:sp>
    </p:spTree>
    <p:extLst>
      <p:ext uri="{BB962C8B-B14F-4D97-AF65-F5344CB8AC3E}">
        <p14:creationId xmlns:p14="http://schemas.microsoft.com/office/powerpoint/2010/main" val="419305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7AB5FBF-970B-3F28-BD10-50264BD8D024}"/>
              </a:ext>
            </a:extLst>
          </p:cNvPr>
          <p:cNvSpPr>
            <a:spLocks noGrp="1"/>
          </p:cNvSpPr>
          <p:nvPr>
            <p:ph type="dt" sz="half" idx="10"/>
          </p:nvPr>
        </p:nvSpPr>
        <p:spPr/>
        <p:txBody>
          <a:bodyPr/>
          <a:lstStyle>
            <a:lvl1pPr>
              <a:defRPr/>
            </a:lvl1pPr>
          </a:lstStyle>
          <a:p>
            <a:fld id="{DCABB205-81D5-4230-853E-67B347D6514C}" type="datetimeFigureOut">
              <a:rPr lang="en-US" altLang="en-US"/>
              <a:pPr/>
              <a:t>4/30/2024</a:t>
            </a:fld>
            <a:endParaRPr lang="en-US" altLang="en-US"/>
          </a:p>
        </p:txBody>
      </p:sp>
      <p:sp>
        <p:nvSpPr>
          <p:cNvPr id="6" name="Footer Placeholder 4">
            <a:extLst>
              <a:ext uri="{FF2B5EF4-FFF2-40B4-BE49-F238E27FC236}">
                <a16:creationId xmlns:a16="http://schemas.microsoft.com/office/drawing/2014/main" id="{F551A122-F88E-4460-A814-C936014038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BAE36F-5292-FE2D-44EB-5B6C81D1A642}"/>
              </a:ext>
            </a:extLst>
          </p:cNvPr>
          <p:cNvSpPr>
            <a:spLocks noGrp="1"/>
          </p:cNvSpPr>
          <p:nvPr>
            <p:ph type="sldNum" sz="quarter" idx="12"/>
          </p:nvPr>
        </p:nvSpPr>
        <p:spPr/>
        <p:txBody>
          <a:bodyPr/>
          <a:lstStyle>
            <a:lvl1pPr>
              <a:defRPr/>
            </a:lvl1pPr>
          </a:lstStyle>
          <a:p>
            <a:fld id="{D6183E9C-08D7-49CD-8348-F2253DBFC690}" type="slidenum">
              <a:rPr lang="en-US" altLang="en-US"/>
              <a:pPr/>
              <a:t>‹#›</a:t>
            </a:fld>
            <a:endParaRPr lang="en-US" altLang="en-US"/>
          </a:p>
        </p:txBody>
      </p:sp>
    </p:spTree>
    <p:extLst>
      <p:ext uri="{BB962C8B-B14F-4D97-AF65-F5344CB8AC3E}">
        <p14:creationId xmlns:p14="http://schemas.microsoft.com/office/powerpoint/2010/main" val="88892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78E320C-F503-E0F0-7893-5B1A81303091}"/>
              </a:ext>
            </a:extLst>
          </p:cNvPr>
          <p:cNvSpPr>
            <a:spLocks noGrp="1"/>
          </p:cNvSpPr>
          <p:nvPr>
            <p:ph type="dt" sz="half" idx="10"/>
          </p:nvPr>
        </p:nvSpPr>
        <p:spPr/>
        <p:txBody>
          <a:bodyPr/>
          <a:lstStyle>
            <a:lvl1pPr>
              <a:defRPr/>
            </a:lvl1pPr>
          </a:lstStyle>
          <a:p>
            <a:fld id="{56DEA00D-A3B5-436F-A9E6-8D579CD5CA7C}" type="datetimeFigureOut">
              <a:rPr lang="en-US" altLang="en-US"/>
              <a:pPr/>
              <a:t>4/30/2024</a:t>
            </a:fld>
            <a:endParaRPr lang="en-US" altLang="en-US"/>
          </a:p>
        </p:txBody>
      </p:sp>
      <p:sp>
        <p:nvSpPr>
          <p:cNvPr id="6" name="Footer Placeholder 4">
            <a:extLst>
              <a:ext uri="{FF2B5EF4-FFF2-40B4-BE49-F238E27FC236}">
                <a16:creationId xmlns:a16="http://schemas.microsoft.com/office/drawing/2014/main" id="{CC272612-55A4-7274-E4DD-1B45F793B2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4E287F-E681-AAFE-8B6A-49004F2F048A}"/>
              </a:ext>
            </a:extLst>
          </p:cNvPr>
          <p:cNvSpPr>
            <a:spLocks noGrp="1"/>
          </p:cNvSpPr>
          <p:nvPr>
            <p:ph type="sldNum" sz="quarter" idx="12"/>
          </p:nvPr>
        </p:nvSpPr>
        <p:spPr/>
        <p:txBody>
          <a:bodyPr/>
          <a:lstStyle>
            <a:lvl1pPr>
              <a:defRPr/>
            </a:lvl1pPr>
          </a:lstStyle>
          <a:p>
            <a:fld id="{0BA0E68F-F195-468A-A083-2A1448181533}" type="slidenum">
              <a:rPr lang="en-US" altLang="en-US"/>
              <a:pPr/>
              <a:t>‹#›</a:t>
            </a:fld>
            <a:endParaRPr lang="en-US" altLang="en-US"/>
          </a:p>
        </p:txBody>
      </p:sp>
    </p:spTree>
    <p:extLst>
      <p:ext uri="{BB962C8B-B14F-4D97-AF65-F5344CB8AC3E}">
        <p14:creationId xmlns:p14="http://schemas.microsoft.com/office/powerpoint/2010/main" val="258837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8E4AA9-800E-A559-1F6D-9039B273183C}"/>
              </a:ext>
            </a:extLst>
          </p:cNvPr>
          <p:cNvSpPr>
            <a:spLocks noGrp="1"/>
          </p:cNvSpPr>
          <p:nvPr>
            <p:ph type="dt" sz="half" idx="10"/>
          </p:nvPr>
        </p:nvSpPr>
        <p:spPr/>
        <p:txBody>
          <a:bodyPr/>
          <a:lstStyle>
            <a:lvl1pPr>
              <a:defRPr/>
            </a:lvl1pPr>
          </a:lstStyle>
          <a:p>
            <a:fld id="{6CDECE71-C3C0-4C02-9196-0DE55BE617CA}"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3A464794-C3F5-B86E-8F20-909BEE108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41A91B-F955-39D7-8E61-DDA129B725CC}"/>
              </a:ext>
            </a:extLst>
          </p:cNvPr>
          <p:cNvSpPr>
            <a:spLocks noGrp="1"/>
          </p:cNvSpPr>
          <p:nvPr>
            <p:ph type="sldNum" sz="quarter" idx="12"/>
          </p:nvPr>
        </p:nvSpPr>
        <p:spPr/>
        <p:txBody>
          <a:bodyPr/>
          <a:lstStyle>
            <a:lvl1pPr>
              <a:defRPr/>
            </a:lvl1pPr>
          </a:lstStyle>
          <a:p>
            <a:fld id="{C7903633-4A6D-4BBC-B961-66109DE45E28}" type="slidenum">
              <a:rPr lang="en-US" altLang="en-US"/>
              <a:pPr/>
              <a:t>‹#›</a:t>
            </a:fld>
            <a:endParaRPr lang="en-US" altLang="en-US"/>
          </a:p>
        </p:txBody>
      </p:sp>
    </p:spTree>
    <p:extLst>
      <p:ext uri="{BB962C8B-B14F-4D97-AF65-F5344CB8AC3E}">
        <p14:creationId xmlns:p14="http://schemas.microsoft.com/office/powerpoint/2010/main" val="23721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5E8C99-ECAA-C173-5B33-0BCB38F5740C}"/>
              </a:ext>
            </a:extLst>
          </p:cNvPr>
          <p:cNvSpPr>
            <a:spLocks noGrp="1"/>
          </p:cNvSpPr>
          <p:nvPr>
            <p:ph type="dt" sz="half" idx="10"/>
          </p:nvPr>
        </p:nvSpPr>
        <p:spPr/>
        <p:txBody>
          <a:bodyPr/>
          <a:lstStyle>
            <a:lvl1pPr>
              <a:defRPr/>
            </a:lvl1pPr>
          </a:lstStyle>
          <a:p>
            <a:fld id="{941D52C8-0F33-47A1-A5D9-528D984956A4}"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A506B4A9-D111-EA34-F17E-837E6C4B73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7613CD-6EA6-88D6-095E-1CF066F3309D}"/>
              </a:ext>
            </a:extLst>
          </p:cNvPr>
          <p:cNvSpPr>
            <a:spLocks noGrp="1"/>
          </p:cNvSpPr>
          <p:nvPr>
            <p:ph type="sldNum" sz="quarter" idx="12"/>
          </p:nvPr>
        </p:nvSpPr>
        <p:spPr/>
        <p:txBody>
          <a:bodyPr/>
          <a:lstStyle>
            <a:lvl1pPr>
              <a:defRPr/>
            </a:lvl1pPr>
          </a:lstStyle>
          <a:p>
            <a:fld id="{A6C6C85F-CD5E-4F73-865A-B097B720A5AD}" type="slidenum">
              <a:rPr lang="en-US" altLang="en-US"/>
              <a:pPr/>
              <a:t>‹#›</a:t>
            </a:fld>
            <a:endParaRPr lang="en-US" altLang="en-US"/>
          </a:p>
        </p:txBody>
      </p:sp>
    </p:spTree>
    <p:extLst>
      <p:ext uri="{BB962C8B-B14F-4D97-AF65-F5344CB8AC3E}">
        <p14:creationId xmlns:p14="http://schemas.microsoft.com/office/powerpoint/2010/main" val="32934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4/30/2024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4/30/2024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4/30/2024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4/30/2024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4/30/2024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4/30/2024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Placeholder 1">
            <a:extLst>
              <a:ext uri="{FF2B5EF4-FFF2-40B4-BE49-F238E27FC236}">
                <a16:creationId xmlns:a16="http://schemas.microsoft.com/office/drawing/2014/main" id="{628DF908-80B4-16A8-843B-FCDBBDD294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54275" name="Text Placeholder 2">
            <a:extLst>
              <a:ext uri="{FF2B5EF4-FFF2-40B4-BE49-F238E27FC236}">
                <a16:creationId xmlns:a16="http://schemas.microsoft.com/office/drawing/2014/main" id="{C7B382D3-C778-D9D1-F0CD-7A576BF4779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A27E569-CC5D-B7AC-B747-5FB158307A8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5E7E756C-612E-4789-B815-FAF6023E836C}" type="datetimeFigureOut">
              <a:rPr lang="en-US" altLang="en-US"/>
              <a:pPr/>
              <a:t>4/30/2024</a:t>
            </a:fld>
            <a:endParaRPr lang="en-US" altLang="en-US"/>
          </a:p>
        </p:txBody>
      </p:sp>
      <p:sp>
        <p:nvSpPr>
          <p:cNvPr id="5" name="Footer Placeholder 4">
            <a:extLst>
              <a:ext uri="{FF2B5EF4-FFF2-40B4-BE49-F238E27FC236}">
                <a16:creationId xmlns:a16="http://schemas.microsoft.com/office/drawing/2014/main" id="{9A1FC44A-026C-5EC3-0B82-BC3389CB82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3AD86111-F7CC-13F2-EA39-D0658FE71BC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D4DF3B5C-B4A6-4549-AD09-58BD03D3F84A}" type="slidenum">
              <a:rPr lang="en-US" altLang="en-US"/>
              <a:pPr/>
              <a:t>‹#›</a:t>
            </a:fld>
            <a:endParaRPr lang="en-US" altLang="en-US"/>
          </a:p>
        </p:txBody>
      </p:sp>
    </p:spTree>
    <p:extLst>
      <p:ext uri="{BB962C8B-B14F-4D97-AF65-F5344CB8AC3E}">
        <p14:creationId xmlns:p14="http://schemas.microsoft.com/office/powerpoint/2010/main" val="26469850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solidFill>
                  <a:srgbClr val="FFFFFF"/>
                </a:solidFill>
                <a:latin typeface="Tahoma"/>
                <a:ea typeface="ＭＳ Ｐゴシック" charset="0"/>
                <a:cs typeface="Tahoma"/>
              </a:rPr>
              <a:t>2008</a:t>
            </a: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7648576" y="1481346"/>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 name="Picture 4" descr="http://library.thinkquest.org/07aug/01105/China/china-flag.gif">
            <a:extLst>
              <a:ext uri="{FF2B5EF4-FFF2-40B4-BE49-F238E27FC236}">
                <a16:creationId xmlns:a16="http://schemas.microsoft.com/office/drawing/2014/main" id="{B7F65251-2C33-447D-92B4-BA4752F72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684838"/>
            <a:ext cx="15128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CF2E"/>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1">
            <a:extLst>
              <a:ext uri="{FF2B5EF4-FFF2-40B4-BE49-F238E27FC236}">
                <a16:creationId xmlns:a16="http://schemas.microsoft.com/office/drawing/2014/main" id="{DAC76E72-493D-ECD9-B3A3-175DFA53DB95}"/>
              </a:ext>
            </a:extLst>
          </p:cNvPr>
          <p:cNvSpPr>
            <a:spLocks noChangeArrowheads="1"/>
          </p:cNvSpPr>
          <p:nvPr/>
        </p:nvSpPr>
        <p:spPr bwMode="auto">
          <a:xfrm>
            <a:off x="307976" y="3063680"/>
            <a:ext cx="4022725" cy="353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3200" b="1" dirty="0">
                <a:solidFill>
                  <a:schemeClr val="bg1"/>
                </a:solidFill>
                <a:latin typeface="Century Gothic" panose="020B0502020202020204" pitchFamily="34" charset="0"/>
                <a:cs typeface="Tahoma" panose="020B0604030504040204" pitchFamily="34" charset="0"/>
              </a:rPr>
              <a:t>“I am proud to bring the Somali flag to fly with all of these countries, and to stand with the best athletes in the world.”</a:t>
            </a:r>
          </a:p>
        </p:txBody>
      </p:sp>
      <p:pic>
        <p:nvPicPr>
          <p:cNvPr id="61444" name="Picture 2">
            <a:extLst>
              <a:ext uri="{FF2B5EF4-FFF2-40B4-BE49-F238E27FC236}">
                <a16:creationId xmlns:a16="http://schemas.microsoft.com/office/drawing/2014/main" id="{0984B998-8FF0-6888-BF3E-6207B3E50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903" y="342900"/>
            <a:ext cx="3877235" cy="26635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pair of orange running shoes&#10;&#10;Description automatically generated">
            <a:extLst>
              <a:ext uri="{FF2B5EF4-FFF2-40B4-BE49-F238E27FC236}">
                <a16:creationId xmlns:a16="http://schemas.microsoft.com/office/drawing/2014/main" id="{0D80D839-AEE7-8FA8-A588-C0A9B17D3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579" y="342900"/>
            <a:ext cx="4113193" cy="6172200"/>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500"/>
                                        <p:tgtEl>
                                          <p:spTgt spid="614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fade">
                                      <p:cBhvr>
                                        <p:cTn id="12"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5992AE-0A1A-63EA-A5E8-DA586BB40EED}"/>
              </a:ext>
            </a:extLst>
          </p:cNvPr>
          <p:cNvSpPr txBox="1">
            <a:spLocks noChangeArrowheads="1"/>
          </p:cNvSpPr>
          <p:nvPr/>
        </p:nvSpPr>
        <p:spPr bwMode="auto">
          <a:xfrm>
            <a:off x="4667250" y="631311"/>
            <a:ext cx="4173075" cy="5595378"/>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what we can learn from the example of Samia Yusuf?…..</a:t>
            </a:r>
          </a:p>
          <a:p>
            <a:pPr lvl="0" algn="ctr" fontAlgn="auto">
              <a:spcAft>
                <a:spcPts val="0"/>
              </a:spcAft>
              <a:buNone/>
              <a:defRPr/>
            </a:pPr>
            <a:endParaRPr lang="en-GB" sz="1600" b="1" dirty="0">
              <a:solidFill>
                <a:prstClr val="black"/>
              </a:solidFill>
              <a:latin typeface="Century Gothic" panose="020B0502020202020204" pitchFamily="34" charset="0"/>
            </a:endParaRPr>
          </a:p>
          <a:p>
            <a:pPr lvl="0" algn="ctr" fontAlgn="auto">
              <a:spcAft>
                <a:spcPts val="0"/>
              </a:spcAft>
              <a:buNone/>
              <a:defRPr/>
            </a:pPr>
            <a:r>
              <a:rPr lang="en-GB" sz="2800" b="1" dirty="0">
                <a:solidFill>
                  <a:prstClr val="black"/>
                </a:solidFill>
                <a:latin typeface="Century Gothic" panose="020B0502020202020204" pitchFamily="34" charset="0"/>
              </a:rPr>
              <a:t>…I wonder what she shows us about being a good loser?....</a:t>
            </a:r>
          </a:p>
          <a:p>
            <a:pPr lvl="0" algn="ctr" fontAlgn="auto">
              <a:spcAft>
                <a:spcPts val="0"/>
              </a:spcAft>
              <a:buNone/>
              <a:defRPr/>
            </a:pPr>
            <a:endParaRPr lang="en-GB" sz="1600" b="1" dirty="0">
              <a:solidFill>
                <a:prstClr val="black"/>
              </a:solidFill>
              <a:latin typeface="Century Gothic" panose="020B0502020202020204" pitchFamily="34" charset="0"/>
            </a:endParaRPr>
          </a:p>
          <a:p>
            <a:pPr lvl="0" algn="ctr" fontAlgn="auto">
              <a:spcAft>
                <a:spcPts val="0"/>
              </a:spcAft>
              <a:buNone/>
              <a:defRPr/>
            </a:pPr>
            <a:r>
              <a:rPr lang="en-GB" sz="2800" b="1" dirty="0">
                <a:solidFill>
                  <a:prstClr val="black"/>
                </a:solidFill>
                <a:latin typeface="Century Gothic" panose="020B0502020202020204" pitchFamily="34" charset="0"/>
              </a:rPr>
              <a:t>….I wonder how Baron de Coubertin’s words about taking part might inspire us?....</a:t>
            </a:r>
          </a:p>
        </p:txBody>
      </p:sp>
      <p:pic>
        <p:nvPicPr>
          <p:cNvPr id="2" name="Picture 1" descr="A pair of orange running shoes&#10;&#10;Description automatically generated">
            <a:extLst>
              <a:ext uri="{FF2B5EF4-FFF2-40B4-BE49-F238E27FC236}">
                <a16:creationId xmlns:a16="http://schemas.microsoft.com/office/drawing/2014/main" id="{FEA1E99D-78BF-FCEC-35AF-CC16C6A0A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75" y="342900"/>
            <a:ext cx="4113193" cy="6172200"/>
          </a:xfrm>
          <a:prstGeom prst="rect">
            <a:avLst/>
          </a:prstGeom>
          <a:ln>
            <a:solidFill>
              <a:schemeClr val="bg1"/>
            </a:solidFill>
          </a:ln>
        </p:spPr>
      </p:pic>
    </p:spTree>
    <p:extLst>
      <p:ext uri="{BB962C8B-B14F-4D97-AF65-F5344CB8AC3E}">
        <p14:creationId xmlns:p14="http://schemas.microsoft.com/office/powerpoint/2010/main" val="350685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ootball ball in the grass&#10;&#10;Description automatically generated">
            <a:extLst>
              <a:ext uri="{FF2B5EF4-FFF2-40B4-BE49-F238E27FC236}">
                <a16:creationId xmlns:a16="http://schemas.microsoft.com/office/drawing/2014/main" id="{7A216FC3-07A6-9492-3EEA-96D97F2B0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 y="184547"/>
            <a:ext cx="4295775" cy="2869443"/>
          </a:xfrm>
          <a:prstGeom prst="rect">
            <a:avLst/>
          </a:prstGeom>
          <a:ln>
            <a:solidFill>
              <a:schemeClr val="bg1"/>
            </a:solidFill>
          </a:ln>
        </p:spPr>
      </p:pic>
      <p:pic>
        <p:nvPicPr>
          <p:cNvPr id="3" name="Picture 2" descr="A group of people watching a child running&#10;&#10;Description automatically generated">
            <a:extLst>
              <a:ext uri="{FF2B5EF4-FFF2-40B4-BE49-F238E27FC236}">
                <a16:creationId xmlns:a16="http://schemas.microsoft.com/office/drawing/2014/main" id="{BDD3264C-6DB5-6C5C-2476-4A99EA6EA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125" y="3349943"/>
            <a:ext cx="3789759" cy="3031807"/>
          </a:xfrm>
          <a:prstGeom prst="rect">
            <a:avLst/>
          </a:prstGeom>
          <a:ln>
            <a:solidFill>
              <a:schemeClr val="bg1"/>
            </a:solidFill>
          </a:ln>
        </p:spPr>
      </p:pic>
      <p:pic>
        <p:nvPicPr>
          <p:cNvPr id="4" name="Picture 3" descr="Two children playing with colorful blocks&#10;&#10;Description automatically generated">
            <a:extLst>
              <a:ext uri="{FF2B5EF4-FFF2-40B4-BE49-F238E27FC236}">
                <a16:creationId xmlns:a16="http://schemas.microsoft.com/office/drawing/2014/main" id="{0157BF38-D3E0-97F7-D3E8-8D133425D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380" y="2923579"/>
            <a:ext cx="4549488" cy="3031807"/>
          </a:xfrm>
          <a:prstGeom prst="rect">
            <a:avLst/>
          </a:prstGeom>
          <a:ln>
            <a:solidFill>
              <a:schemeClr val="tx1"/>
            </a:solidFill>
          </a:ln>
        </p:spPr>
      </p:pic>
      <p:pic>
        <p:nvPicPr>
          <p:cNvPr id="5" name="Picture 4" descr="A tennis racket and balls on a court&#10;&#10;Description automatically generated">
            <a:extLst>
              <a:ext uri="{FF2B5EF4-FFF2-40B4-BE49-F238E27FC236}">
                <a16:creationId xmlns:a16="http://schemas.microsoft.com/office/drawing/2014/main" id="{6C2D93EE-0275-58D9-C1F1-0D95B3D8E6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125" y="342937"/>
            <a:ext cx="4068168" cy="2711053"/>
          </a:xfrm>
          <a:prstGeom prst="rect">
            <a:avLst/>
          </a:prstGeom>
          <a:ln>
            <a:solidFill>
              <a:schemeClr val="bg1"/>
            </a:solidFill>
          </a:ln>
        </p:spPr>
      </p:pic>
    </p:spTree>
    <p:extLst>
      <p:ext uri="{BB962C8B-B14F-4D97-AF65-F5344CB8AC3E}">
        <p14:creationId xmlns:p14="http://schemas.microsoft.com/office/powerpoint/2010/main" val="206819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tching a child running&#10;&#10;Description automatically generated">
            <a:extLst>
              <a:ext uri="{FF2B5EF4-FFF2-40B4-BE49-F238E27FC236}">
                <a16:creationId xmlns:a16="http://schemas.microsoft.com/office/drawing/2014/main" id="{13D55F8C-26C5-63B7-D415-9ECAE55C2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0"/>
            <a:ext cx="8572500" cy="6858000"/>
          </a:xfrm>
          <a:prstGeom prst="rect">
            <a:avLst/>
          </a:prstGeom>
          <a:ln>
            <a:solidFill>
              <a:schemeClr val="bg1"/>
            </a:solidFill>
          </a:ln>
        </p:spPr>
      </p:pic>
    </p:spTree>
    <p:extLst>
      <p:ext uri="{BB962C8B-B14F-4D97-AF65-F5344CB8AC3E}">
        <p14:creationId xmlns:p14="http://schemas.microsoft.com/office/powerpoint/2010/main" val="382094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374266-0128-F74D-8667-F85BDD3EFE73}"/>
              </a:ext>
            </a:extLst>
          </p:cNvPr>
          <p:cNvSpPr txBox="1"/>
          <p:nvPr/>
        </p:nvSpPr>
        <p:spPr>
          <a:xfrm>
            <a:off x="188259" y="421341"/>
            <a:ext cx="8767482" cy="707886"/>
          </a:xfrm>
          <a:prstGeom prst="rect">
            <a:avLst/>
          </a:prstGeom>
          <a:noFill/>
        </p:spPr>
        <p:txBody>
          <a:bodyPr wrap="square" rtlCol="0">
            <a:spAutoFit/>
          </a:bodyPr>
          <a:lstStyle/>
          <a:p>
            <a:pPr algn="ctr"/>
            <a:r>
              <a:rPr lang="en-GB" sz="40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 good winner…..</a:t>
            </a:r>
            <a:r>
              <a:rPr lang="en-GB" sz="4000" b="1" dirty="0">
                <a:solidFill>
                  <a:srgbClr val="FF0000"/>
                </a:solidFill>
                <a:latin typeface="Century Gothic" panose="020B0502020202020204" pitchFamily="34" charset="0"/>
              </a:rPr>
              <a:t>	</a:t>
            </a:r>
            <a:r>
              <a:rPr lang="en-GB" sz="4000" b="1" dirty="0">
                <a:solidFill>
                  <a:srgbClr val="00B0F0"/>
                </a:solidFill>
                <a:latin typeface="Century Gothic" panose="020B0502020202020204" pitchFamily="34" charset="0"/>
              </a:rPr>
              <a:t>A good loser….</a:t>
            </a:r>
          </a:p>
        </p:txBody>
      </p:sp>
      <p:sp>
        <p:nvSpPr>
          <p:cNvPr id="4" name="TextBox 3">
            <a:extLst>
              <a:ext uri="{FF2B5EF4-FFF2-40B4-BE49-F238E27FC236}">
                <a16:creationId xmlns:a16="http://schemas.microsoft.com/office/drawing/2014/main" id="{461B9EB7-E5DC-34A7-3A13-9C4F49AD5429}"/>
              </a:ext>
            </a:extLst>
          </p:cNvPr>
          <p:cNvSpPr txBox="1"/>
          <p:nvPr/>
        </p:nvSpPr>
        <p:spPr>
          <a:xfrm rot="21147627">
            <a:off x="684455" y="1467764"/>
            <a:ext cx="5198724" cy="584775"/>
          </a:xfrm>
          <a:prstGeom prst="rect">
            <a:avLst/>
          </a:prstGeom>
          <a:noFill/>
        </p:spPr>
        <p:txBody>
          <a:bodyPr wrap="square" rtlCol="0">
            <a:spAutoFit/>
          </a:bodyPr>
          <a:lstStyle/>
          <a:p>
            <a:r>
              <a:rPr lang="en-GB" sz="3200" b="1" dirty="0">
                <a:solidFill>
                  <a:srgbClr val="FFCF2E"/>
                </a:solidFill>
                <a:latin typeface="Century Gothic" panose="020B0502020202020204" pitchFamily="34" charset="0"/>
              </a:rPr>
              <a:t>…..doesn’t show off.</a:t>
            </a:r>
          </a:p>
        </p:txBody>
      </p:sp>
      <p:sp>
        <p:nvSpPr>
          <p:cNvPr id="5" name="TextBox 4">
            <a:extLst>
              <a:ext uri="{FF2B5EF4-FFF2-40B4-BE49-F238E27FC236}">
                <a16:creationId xmlns:a16="http://schemas.microsoft.com/office/drawing/2014/main" id="{4A087405-69B8-1ACB-3043-B1E5BA587392}"/>
              </a:ext>
            </a:extLst>
          </p:cNvPr>
          <p:cNvSpPr txBox="1"/>
          <p:nvPr/>
        </p:nvSpPr>
        <p:spPr>
          <a:xfrm rot="669391">
            <a:off x="3600383" y="2439723"/>
            <a:ext cx="6077413" cy="584775"/>
          </a:xfrm>
          <a:prstGeom prst="rect">
            <a:avLst/>
          </a:prstGeom>
          <a:noFill/>
        </p:spPr>
        <p:txBody>
          <a:bodyPr wrap="square" rtlCol="0">
            <a:spAutoFit/>
          </a:bodyPr>
          <a:lstStyle/>
          <a:p>
            <a:r>
              <a:rPr lang="en-GB" sz="3200" b="1" dirty="0">
                <a:solidFill>
                  <a:srgbClr val="FFCF2E"/>
                </a:solidFill>
                <a:latin typeface="Century Gothic" panose="020B0502020202020204" pitchFamily="34" charset="0"/>
              </a:rPr>
              <a:t>…..doesn’t say ‘It’s not fair!’.</a:t>
            </a:r>
          </a:p>
        </p:txBody>
      </p:sp>
      <p:sp>
        <p:nvSpPr>
          <p:cNvPr id="6" name="TextBox 5">
            <a:extLst>
              <a:ext uri="{FF2B5EF4-FFF2-40B4-BE49-F238E27FC236}">
                <a16:creationId xmlns:a16="http://schemas.microsoft.com/office/drawing/2014/main" id="{9A535BAE-898B-E0F4-9002-5DDDE80F71A6}"/>
              </a:ext>
            </a:extLst>
          </p:cNvPr>
          <p:cNvSpPr txBox="1"/>
          <p:nvPr/>
        </p:nvSpPr>
        <p:spPr>
          <a:xfrm rot="404070">
            <a:off x="194892" y="3010640"/>
            <a:ext cx="8016390" cy="584775"/>
          </a:xfrm>
          <a:prstGeom prst="rect">
            <a:avLst/>
          </a:prstGeom>
          <a:noFill/>
        </p:spPr>
        <p:txBody>
          <a:bodyPr wrap="square" rtlCol="0">
            <a:spAutoFit/>
          </a:bodyPr>
          <a:lstStyle/>
          <a:p>
            <a:r>
              <a:rPr lang="en-GB" sz="3200" b="1" dirty="0">
                <a:solidFill>
                  <a:srgbClr val="FFCF2E"/>
                </a:solidFill>
                <a:latin typeface="Century Gothic" panose="020B0502020202020204" pitchFamily="34" charset="0"/>
              </a:rPr>
              <a:t>…..feels sad for those who don’t win.</a:t>
            </a:r>
          </a:p>
        </p:txBody>
      </p:sp>
      <p:sp>
        <p:nvSpPr>
          <p:cNvPr id="7" name="TextBox 6">
            <a:extLst>
              <a:ext uri="{FF2B5EF4-FFF2-40B4-BE49-F238E27FC236}">
                <a16:creationId xmlns:a16="http://schemas.microsoft.com/office/drawing/2014/main" id="{E86BB4B1-9251-743C-95B5-2D5BD27B81B1}"/>
              </a:ext>
            </a:extLst>
          </p:cNvPr>
          <p:cNvSpPr txBox="1"/>
          <p:nvPr/>
        </p:nvSpPr>
        <p:spPr>
          <a:xfrm rot="369545">
            <a:off x="2645091" y="5073649"/>
            <a:ext cx="6251621" cy="584775"/>
          </a:xfrm>
          <a:prstGeom prst="rect">
            <a:avLst/>
          </a:prstGeom>
          <a:noFill/>
        </p:spPr>
        <p:txBody>
          <a:bodyPr wrap="square" rtlCol="0">
            <a:spAutoFit/>
          </a:bodyPr>
          <a:lstStyle/>
          <a:p>
            <a:r>
              <a:rPr lang="en-GB" sz="3200" b="1" dirty="0">
                <a:solidFill>
                  <a:srgbClr val="FFCF2E"/>
                </a:solidFill>
                <a:latin typeface="Century Gothic" panose="020B0502020202020204" pitchFamily="34" charset="0"/>
              </a:rPr>
              <a:t>…..tries hard again next time.</a:t>
            </a:r>
          </a:p>
        </p:txBody>
      </p:sp>
      <p:sp>
        <p:nvSpPr>
          <p:cNvPr id="8" name="TextBox 7">
            <a:extLst>
              <a:ext uri="{FF2B5EF4-FFF2-40B4-BE49-F238E27FC236}">
                <a16:creationId xmlns:a16="http://schemas.microsoft.com/office/drawing/2014/main" id="{A66282C4-FB00-A3A8-8F3C-99ACB3C7AE3B}"/>
              </a:ext>
            </a:extLst>
          </p:cNvPr>
          <p:cNvSpPr txBox="1"/>
          <p:nvPr/>
        </p:nvSpPr>
        <p:spPr>
          <a:xfrm rot="21147627">
            <a:off x="684456" y="3996264"/>
            <a:ext cx="5198724" cy="584775"/>
          </a:xfrm>
          <a:prstGeom prst="rect">
            <a:avLst/>
          </a:prstGeom>
          <a:noFill/>
        </p:spPr>
        <p:txBody>
          <a:bodyPr wrap="square" rtlCol="0">
            <a:spAutoFit/>
          </a:bodyPr>
          <a:lstStyle/>
          <a:p>
            <a:r>
              <a:rPr lang="en-GB" sz="3200" b="1" dirty="0">
                <a:solidFill>
                  <a:srgbClr val="FFCF2E"/>
                </a:solidFill>
                <a:latin typeface="Century Gothic" panose="020B0502020202020204" pitchFamily="34" charset="0"/>
              </a:rPr>
              <a:t>…..claps other children.</a:t>
            </a:r>
          </a:p>
        </p:txBody>
      </p:sp>
      <p:sp>
        <p:nvSpPr>
          <p:cNvPr id="9" name="TextBox 8">
            <a:extLst>
              <a:ext uri="{FF2B5EF4-FFF2-40B4-BE49-F238E27FC236}">
                <a16:creationId xmlns:a16="http://schemas.microsoft.com/office/drawing/2014/main" id="{FA4183F6-3D62-ABAF-94DE-E4BA5360FFE6}"/>
              </a:ext>
            </a:extLst>
          </p:cNvPr>
          <p:cNvSpPr txBox="1"/>
          <p:nvPr/>
        </p:nvSpPr>
        <p:spPr>
          <a:xfrm>
            <a:off x="607637" y="6145419"/>
            <a:ext cx="8517987" cy="523220"/>
          </a:xfrm>
          <a:prstGeom prst="rect">
            <a:avLst/>
          </a:prstGeom>
          <a:noFill/>
        </p:spPr>
        <p:txBody>
          <a:bodyPr wrap="square" rtlCol="0">
            <a:spAutoFit/>
          </a:bodyPr>
          <a:lstStyle/>
          <a:p>
            <a:r>
              <a:rPr lang="en-GB" sz="2800" b="1" dirty="0">
                <a:solidFill>
                  <a:srgbClr val="FFCF2E"/>
                </a:solidFill>
                <a:latin typeface="Century Gothic" panose="020B0502020202020204" pitchFamily="34" charset="0"/>
              </a:rPr>
              <a:t>…..tells other children they’ve done really well.</a:t>
            </a:r>
          </a:p>
        </p:txBody>
      </p:sp>
    </p:spTree>
    <p:extLst>
      <p:ext uri="{BB962C8B-B14F-4D97-AF65-F5344CB8AC3E}">
        <p14:creationId xmlns:p14="http://schemas.microsoft.com/office/powerpoint/2010/main" val="233345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7B926F-F179-BB2F-892E-C7857DF94DB5}"/>
              </a:ext>
            </a:extLst>
          </p:cNvPr>
          <p:cNvSpPr/>
          <p:nvPr/>
        </p:nvSpPr>
        <p:spPr>
          <a:xfrm>
            <a:off x="104775" y="2497976"/>
            <a:ext cx="903922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0" b="1" spc="5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latin typeface="Century Gothic" panose="020B0502020202020204" pitchFamily="34" charset="0"/>
              </a:rPr>
              <a:t>Taking Part</a:t>
            </a:r>
            <a:endParaRPr kumimoji="0" lang="en-GB" sz="11500" b="1" i="0" u="none" strike="noStrike" kern="1200" cap="none" spc="50" normalizeH="0" baseline="0" noProof="0" dirty="0">
              <a:ln w="13500">
                <a:solidFill>
                  <a:srgbClr val="4F81BD">
                    <a:shade val="2500"/>
                    <a:alpha val="6500"/>
                  </a:srgbClr>
                </a:solidFill>
                <a:prstDash val="solid"/>
              </a:ln>
              <a:solidFill>
                <a:schemeClr val="tx1">
                  <a:alpha val="95000"/>
                </a:schemeClr>
              </a:solidFill>
              <a:effectLst>
                <a:innerShdw blurRad="50900" dist="38500" dir="13500000">
                  <a:srgbClr val="000000">
                    <a:alpha val="60000"/>
                  </a:srgbClr>
                </a:innerShdw>
              </a:effectLst>
              <a:uLnTx/>
              <a:uFillTx/>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722927721" descr="Puzzle">
            <a:extLst>
              <a:ext uri="{FF2B5EF4-FFF2-40B4-BE49-F238E27FC236}">
                <a16:creationId xmlns:a16="http://schemas.microsoft.com/office/drawing/2014/main" id="{4227C622-1E5B-C93E-33B1-B4E5E519797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71675" y="761999"/>
            <a:ext cx="5267325" cy="5267325"/>
          </a:xfrm>
          <a:prstGeom prst="rect">
            <a:avLst/>
          </a:prstGeom>
        </p:spPr>
      </p:pic>
    </p:spTree>
    <p:extLst>
      <p:ext uri="{BB962C8B-B14F-4D97-AF65-F5344CB8AC3E}">
        <p14:creationId xmlns:p14="http://schemas.microsoft.com/office/powerpoint/2010/main" val="132692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ootball ball in the grass&#10;&#10;Description automatically generated">
            <a:extLst>
              <a:ext uri="{FF2B5EF4-FFF2-40B4-BE49-F238E27FC236}">
                <a16:creationId xmlns:a16="http://schemas.microsoft.com/office/drawing/2014/main" id="{A24A8277-0B62-50B6-2ABB-11460A6AF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5047"/>
            <a:ext cx="9144000" cy="6107906"/>
          </a:xfrm>
          <a:prstGeom prst="rect">
            <a:avLst/>
          </a:prstGeom>
          <a:ln>
            <a:solidFill>
              <a:schemeClr val="tx1"/>
            </a:solidFill>
          </a:ln>
        </p:spPr>
      </p:pic>
    </p:spTree>
    <p:extLst>
      <p:ext uri="{BB962C8B-B14F-4D97-AF65-F5344CB8AC3E}">
        <p14:creationId xmlns:p14="http://schemas.microsoft.com/office/powerpoint/2010/main" val="259382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ennis racket and balls on a court&#10;&#10;Description automatically generated">
            <a:extLst>
              <a:ext uri="{FF2B5EF4-FFF2-40B4-BE49-F238E27FC236}">
                <a16:creationId xmlns:a16="http://schemas.microsoft.com/office/drawing/2014/main" id="{49A2A5A7-1ED0-8072-AD79-7ECF0F164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30995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6F61FCD-3096-F3BC-8BBA-5F1E33704A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8618"/>
            <a:ext cx="9144000" cy="6100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1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children playing with colorful blocks&#10;&#10;Description automatically generated">
            <a:extLst>
              <a:ext uri="{FF2B5EF4-FFF2-40B4-BE49-F238E27FC236}">
                <a16:creationId xmlns:a16="http://schemas.microsoft.com/office/drawing/2014/main" id="{19F0A2EE-565F-6C95-8181-4800FF5C4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136296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unning on a track&#10;&#10;Description automatically generated">
            <a:extLst>
              <a:ext uri="{FF2B5EF4-FFF2-40B4-BE49-F238E27FC236}">
                <a16:creationId xmlns:a16="http://schemas.microsoft.com/office/drawing/2014/main" id="{994FDFBC-ADC0-6341-BBBF-73C308047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24670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running&#10;&#10;Description automatically generated">
            <a:extLst>
              <a:ext uri="{FF2B5EF4-FFF2-40B4-BE49-F238E27FC236}">
                <a16:creationId xmlns:a16="http://schemas.microsoft.com/office/drawing/2014/main" id="{F52C3D69-5F0A-2F81-16A2-254F4E161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185737"/>
            <a:ext cx="6045916" cy="4024313"/>
          </a:xfrm>
          <a:prstGeom prst="rect">
            <a:avLst/>
          </a:prstGeom>
          <a:ln>
            <a:solidFill>
              <a:schemeClr val="tx1"/>
            </a:solidFill>
          </a:ln>
        </p:spPr>
      </p:pic>
      <p:pic>
        <p:nvPicPr>
          <p:cNvPr id="3" name="Picture 2" descr="A group of people watching a child running&#10;&#10;Description automatically generated">
            <a:extLst>
              <a:ext uri="{FF2B5EF4-FFF2-40B4-BE49-F238E27FC236}">
                <a16:creationId xmlns:a16="http://schemas.microsoft.com/office/drawing/2014/main" id="{FC108C24-CEBB-BEEF-3EA8-53B35A942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25" y="2587943"/>
            <a:ext cx="5105400" cy="4084320"/>
          </a:xfrm>
          <a:prstGeom prst="rect">
            <a:avLst/>
          </a:prstGeom>
          <a:ln>
            <a:solidFill>
              <a:schemeClr val="tx1"/>
            </a:solidFill>
          </a:ln>
        </p:spPr>
      </p:pic>
    </p:spTree>
    <p:extLst>
      <p:ext uri="{BB962C8B-B14F-4D97-AF65-F5344CB8AC3E}">
        <p14:creationId xmlns:p14="http://schemas.microsoft.com/office/powerpoint/2010/main" val="120524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a:extLst>
              <a:ext uri="{FF2B5EF4-FFF2-40B4-BE49-F238E27FC236}">
                <a16:creationId xmlns:a16="http://schemas.microsoft.com/office/drawing/2014/main" id="{A0AA0C18-AF8B-8145-A010-959ADA1A4250}"/>
              </a:ext>
            </a:extLst>
          </p:cNvPr>
          <p:cNvPicPr>
            <a:picLocks noChangeAspect="1"/>
          </p:cNvPicPr>
          <p:nvPr/>
        </p:nvPicPr>
        <p:blipFill>
          <a:blip r:embed="rId3">
            <a:extLst>
              <a:ext uri="{28A0092B-C50C-407E-A947-70E740481C1C}">
                <a14:useLocalDpi xmlns:a14="http://schemas.microsoft.com/office/drawing/2010/main" val="0"/>
              </a:ext>
            </a:extLst>
          </a:blip>
          <a:srcRect r="2824" b="2815"/>
          <a:stretch>
            <a:fillRect/>
          </a:stretch>
        </p:blipFill>
        <p:spPr bwMode="auto">
          <a:xfrm>
            <a:off x="468313" y="765175"/>
            <a:ext cx="3552825" cy="5294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370" name="TextBox 3">
            <a:extLst>
              <a:ext uri="{FF2B5EF4-FFF2-40B4-BE49-F238E27FC236}">
                <a16:creationId xmlns:a16="http://schemas.microsoft.com/office/drawing/2014/main" id="{5D4E58A4-30DD-49C1-B8E6-E16D3442CFED}"/>
              </a:ext>
            </a:extLst>
          </p:cNvPr>
          <p:cNvSpPr txBox="1">
            <a:spLocks noChangeArrowheads="1"/>
          </p:cNvSpPr>
          <p:nvPr/>
        </p:nvSpPr>
        <p:spPr bwMode="auto">
          <a:xfrm>
            <a:off x="4572000" y="1536700"/>
            <a:ext cx="41036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000" b="1" dirty="0">
                <a:solidFill>
                  <a:srgbClr val="FFFFFF"/>
                </a:solidFill>
                <a:latin typeface="Century Gothic" panose="020B0502020202020204" pitchFamily="34" charset="0"/>
                <a:cs typeface="Tahoma" panose="020B0604030504040204" pitchFamily="34" charset="0"/>
              </a:rPr>
              <a:t>“The important thing in the Olympic Games is not winning, but taking part.”</a:t>
            </a:r>
          </a:p>
        </p:txBody>
      </p:sp>
    </p:spTree>
  </p:cSld>
  <p:clrMapOvr>
    <a:masterClrMapping/>
  </p:clrMapOvr>
  <p:transition advClick="0" advTm="1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2350</TotalTime>
  <Words>1904</Words>
  <Application>Microsoft Office PowerPoint</Application>
  <PresentationFormat>On-screen Show (4:3)</PresentationFormat>
  <Paragraphs>132</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Calibri</vt:lpstr>
      <vt:lpstr>Cambria</vt:lpstr>
      <vt:lpstr>Century Gothic</vt:lpstr>
      <vt:lpstr>Cooper Black</vt:lpstr>
      <vt:lpstr>Symbol</vt:lpstr>
      <vt:lpstr>Tahoma</vt:lpstr>
      <vt:lpstr>Times New Roman</vt:lpstr>
      <vt:lpstr> Black </vt:lpstr>
      <vt:lpstr>Default Design</vt:lpstr>
      <vt:lpstr>2_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72</cp:revision>
  <dcterms:created xsi:type="dcterms:W3CDTF">2012-04-27T15:19:53Z</dcterms:created>
  <dcterms:modified xsi:type="dcterms:W3CDTF">2024-04-30T13:05:09Z</dcterms:modified>
</cp:coreProperties>
</file>