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27" r:id="rId2"/>
    <p:sldId id="511" r:id="rId3"/>
    <p:sldId id="565" r:id="rId4"/>
    <p:sldId id="535" r:id="rId5"/>
    <p:sldId id="568" r:id="rId6"/>
    <p:sldId id="562" r:id="rId7"/>
    <p:sldId id="564" r:id="rId8"/>
    <p:sldId id="570" r:id="rId9"/>
    <p:sldId id="538" r:id="rId10"/>
    <p:sldId id="539" r:id="rId11"/>
    <p:sldId id="573" r:id="rId12"/>
    <p:sldId id="574" r:id="rId13"/>
    <p:sldId id="576" r:id="rId14"/>
    <p:sldId id="575" r:id="rId15"/>
    <p:sldId id="431" r:id="rId16"/>
    <p:sldId id="571" r:id="rId17"/>
    <p:sldId id="443" r:id="rId18"/>
    <p:sldId id="510" r:id="rId19"/>
    <p:sldId id="558" r:id="rId2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CC12D-5970-4042-BB0D-77DD5489A158}" v="188" dt="2025-09-07T14:36:50.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86" autoAdjust="0"/>
  </p:normalViewPr>
  <p:slideViewPr>
    <p:cSldViewPr>
      <p:cViewPr>
        <p:scale>
          <a:sx n="74" d="100"/>
          <a:sy n="74" d="100"/>
        </p:scale>
        <p:origin x="162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pc:chgData name="Rachel Boxer" userId="6da37c9f42e40059" providerId="LiveId" clId="{0E13CC8D-59C2-4409-A640-E738E4606E44}" dt="2025-09-07T15:12:02.492" v="3890" actId="20577"/>
      <pc:docMkLst>
        <pc:docMk/>
      </pc:docMkLst>
      <pc:sldChg chg="add modAnim modNotesTx">
        <pc:chgData name="Rachel Boxer" userId="6da37c9f42e40059" providerId="LiveId" clId="{0E13CC8D-59C2-4409-A640-E738E4606E44}" dt="2025-09-07T11:51:55.839" v="1340" actId="20577"/>
        <pc:sldMkLst>
          <pc:docMk/>
          <pc:sldMk cId="3528286785" sldId="535"/>
        </pc:sldMkLst>
      </pc:sldChg>
      <pc:sldChg chg="ord">
        <pc:chgData name="Rachel Boxer" userId="6da37c9f42e40059" providerId="LiveId" clId="{0E13CC8D-59C2-4409-A640-E738E4606E44}" dt="2025-09-07T14:56:26.934" v="3703"/>
        <pc:sldMkLst>
          <pc:docMk/>
          <pc:sldMk cId="3567098110" sldId="538"/>
        </pc:sldMkLst>
      </pc:sldChg>
      <pc:sldChg chg="ord modAnim modNotesTx">
        <pc:chgData name="Rachel Boxer" userId="6da37c9f42e40059" providerId="LiveId" clId="{0E13CC8D-59C2-4409-A640-E738E4606E44}" dt="2025-09-07T14:44:43.783" v="3078" actId="20577"/>
        <pc:sldMkLst>
          <pc:docMk/>
          <pc:sldMk cId="1069504086" sldId="562"/>
        </pc:sldMkLst>
      </pc:sldChg>
      <pc:sldChg chg="del">
        <pc:chgData name="Rachel Boxer" userId="6da37c9f42e40059" providerId="LiveId" clId="{0E13CC8D-59C2-4409-A640-E738E4606E44}" dt="2025-09-07T11:56:17.663" v="1494" actId="47"/>
        <pc:sldMkLst>
          <pc:docMk/>
          <pc:sldMk cId="2026104946" sldId="563"/>
        </pc:sldMkLst>
      </pc:sldChg>
      <pc:sldChg chg="addSp delSp modSp mod modAnim modNotesTx">
        <pc:chgData name="Rachel Boxer" userId="6da37c9f42e40059" providerId="LiveId" clId="{0E13CC8D-59C2-4409-A640-E738E4606E44}" dt="2025-09-07T15:11:27.747" v="3854" actId="20577"/>
        <pc:sldMkLst>
          <pc:docMk/>
          <pc:sldMk cId="2284843790" sldId="564"/>
        </pc:sldMkLst>
        <pc:spChg chg="add mod">
          <ac:chgData name="Rachel Boxer" userId="6da37c9f42e40059" providerId="LiveId" clId="{0E13CC8D-59C2-4409-A640-E738E4606E44}" dt="2025-09-07T14:11:46.598" v="1775" actId="1076"/>
          <ac:spMkLst>
            <pc:docMk/>
            <pc:sldMk cId="2284843790" sldId="564"/>
            <ac:spMk id="2" creationId="{8EAC3037-F06E-4116-F478-8E1DACDB9269}"/>
          </ac:spMkLst>
        </pc:spChg>
        <pc:spChg chg="add mod">
          <ac:chgData name="Rachel Boxer" userId="6da37c9f42e40059" providerId="LiveId" clId="{0E13CC8D-59C2-4409-A640-E738E4606E44}" dt="2025-09-07T14:29:35.403" v="2503" actId="1076"/>
          <ac:spMkLst>
            <pc:docMk/>
            <pc:sldMk cId="2284843790" sldId="564"/>
            <ac:spMk id="3" creationId="{011D2AEF-15CD-0DC4-2B50-9BE4DEDC1F2C}"/>
          </ac:spMkLst>
        </pc:spChg>
        <pc:spChg chg="mod">
          <ac:chgData name="Rachel Boxer" userId="6da37c9f42e40059" providerId="LiveId" clId="{0E13CC8D-59C2-4409-A640-E738E4606E44}" dt="2025-09-07T14:28:52.853" v="2433" actId="14100"/>
          <ac:spMkLst>
            <pc:docMk/>
            <pc:sldMk cId="2284843790" sldId="564"/>
            <ac:spMk id="7" creationId="{45A3A680-38BE-9E5C-0778-A5C59744B2F0}"/>
          </ac:spMkLst>
        </pc:spChg>
        <pc:spChg chg="mod">
          <ac:chgData name="Rachel Boxer" userId="6da37c9f42e40059" providerId="LiveId" clId="{0E13CC8D-59C2-4409-A640-E738E4606E44}" dt="2025-09-07T14:11:29.291" v="1763" actId="1076"/>
          <ac:spMkLst>
            <pc:docMk/>
            <pc:sldMk cId="2284843790" sldId="564"/>
            <ac:spMk id="8" creationId="{999A00F9-E4B7-8849-4D66-9E731EDBE3E2}"/>
          </ac:spMkLst>
        </pc:spChg>
        <pc:grpChg chg="del">
          <ac:chgData name="Rachel Boxer" userId="6da37c9f42e40059" providerId="LiveId" clId="{0E13CC8D-59C2-4409-A640-E738E4606E44}" dt="2025-09-07T14:07:53.076" v="1606" actId="165"/>
          <ac:grpSpMkLst>
            <pc:docMk/>
            <pc:sldMk cId="2284843790" sldId="564"/>
            <ac:grpSpMk id="6" creationId="{14545047-6921-15B2-0C74-E5927632534B}"/>
          </ac:grpSpMkLst>
        </pc:grpChg>
        <pc:picChg chg="mod topLvl">
          <ac:chgData name="Rachel Boxer" userId="6da37c9f42e40059" providerId="LiveId" clId="{0E13CC8D-59C2-4409-A640-E738E4606E44}" dt="2025-09-07T14:07:53.076" v="1606" actId="165"/>
          <ac:picMkLst>
            <pc:docMk/>
            <pc:sldMk cId="2284843790" sldId="564"/>
            <ac:picMk id="4" creationId="{E9CFDED7-C9DE-4474-954F-D8B830DCC9B3}"/>
          </ac:picMkLst>
        </pc:picChg>
        <pc:picChg chg="mod topLvl">
          <ac:chgData name="Rachel Boxer" userId="6da37c9f42e40059" providerId="LiveId" clId="{0E13CC8D-59C2-4409-A640-E738E4606E44}" dt="2025-09-07T14:07:53.076" v="1606" actId="165"/>
          <ac:picMkLst>
            <pc:docMk/>
            <pc:sldMk cId="2284843790" sldId="564"/>
            <ac:picMk id="5" creationId="{1297526C-A12D-C13A-8B1E-4D69849234C9}"/>
          </ac:picMkLst>
        </pc:picChg>
        <pc:picChg chg="add mod">
          <ac:chgData name="Rachel Boxer" userId="6da37c9f42e40059" providerId="LiveId" clId="{0E13CC8D-59C2-4409-A640-E738E4606E44}" dt="2025-09-07T14:36:42.486" v="2987"/>
          <ac:picMkLst>
            <pc:docMk/>
            <pc:sldMk cId="2284843790" sldId="564"/>
            <ac:picMk id="9" creationId="{F548743E-FA47-32CE-5B18-EC59308C2153}"/>
          </ac:picMkLst>
        </pc:picChg>
      </pc:sldChg>
      <pc:sldChg chg="ord">
        <pc:chgData name="Rachel Boxer" userId="6da37c9f42e40059" providerId="LiveId" clId="{0E13CC8D-59C2-4409-A640-E738E4606E44}" dt="2025-09-07T11:56:15.298" v="1493"/>
        <pc:sldMkLst>
          <pc:docMk/>
          <pc:sldMk cId="2519648002" sldId="565"/>
        </pc:sldMkLst>
      </pc:sldChg>
      <pc:sldChg chg="addSp delSp modSp add mod modAnim modNotesTx">
        <pc:chgData name="Rachel Boxer" userId="6da37c9f42e40059" providerId="LiveId" clId="{0E13CC8D-59C2-4409-A640-E738E4606E44}" dt="2025-09-07T11:52:11.145" v="1342" actId="113"/>
        <pc:sldMkLst>
          <pc:docMk/>
          <pc:sldMk cId="3401233835" sldId="568"/>
        </pc:sldMkLst>
        <pc:spChg chg="mod">
          <ac:chgData name="Rachel Boxer" userId="6da37c9f42e40059" providerId="LiveId" clId="{0E13CC8D-59C2-4409-A640-E738E4606E44}" dt="2025-09-06T12:00:55.069" v="660" actId="1076"/>
          <ac:spMkLst>
            <pc:docMk/>
            <pc:sldMk cId="3401233835" sldId="568"/>
            <ac:spMk id="2" creationId="{57CF28D9-5F69-D753-F4F0-02064D740B17}"/>
          </ac:spMkLst>
        </pc:spChg>
        <pc:spChg chg="del">
          <ac:chgData name="Rachel Boxer" userId="6da37c9f42e40059" providerId="LiveId" clId="{0E13CC8D-59C2-4409-A640-E738E4606E44}" dt="2025-09-06T11:54:48.395" v="477" actId="478"/>
          <ac:spMkLst>
            <pc:docMk/>
            <pc:sldMk cId="3401233835" sldId="568"/>
            <ac:spMk id="3" creationId="{C0294525-3F88-8DF8-06EA-72EE4E589EE4}"/>
          </ac:spMkLst>
        </pc:spChg>
        <pc:spChg chg="mod">
          <ac:chgData name="Rachel Boxer" userId="6da37c9f42e40059" providerId="LiveId" clId="{0E13CC8D-59C2-4409-A640-E738E4606E44}" dt="2025-09-07T11:48:06.071" v="1078" actId="20577"/>
          <ac:spMkLst>
            <pc:docMk/>
            <pc:sldMk cId="3401233835" sldId="568"/>
            <ac:spMk id="6" creationId="{E17C7EEE-7366-4308-B7E9-126F426F2806}"/>
          </ac:spMkLst>
        </pc:spChg>
        <pc:spChg chg="del">
          <ac:chgData name="Rachel Boxer" userId="6da37c9f42e40059" providerId="LiveId" clId="{0E13CC8D-59C2-4409-A640-E738E4606E44}" dt="2025-09-06T11:54:45.433" v="476" actId="478"/>
          <ac:spMkLst>
            <pc:docMk/>
            <pc:sldMk cId="3401233835" sldId="568"/>
            <ac:spMk id="8" creationId="{21CE9EFF-EDD9-299F-6136-E2C275D15A07}"/>
          </ac:spMkLst>
        </pc:spChg>
        <pc:picChg chg="del">
          <ac:chgData name="Rachel Boxer" userId="6da37c9f42e40059" providerId="LiveId" clId="{0E13CC8D-59C2-4409-A640-E738E4606E44}" dt="2025-09-06T11:54:41.476" v="474" actId="478"/>
          <ac:picMkLst>
            <pc:docMk/>
            <pc:sldMk cId="3401233835" sldId="568"/>
            <ac:picMk id="5" creationId="{DDEA9F0E-6F55-342A-BF7F-F79039D0E9FF}"/>
          </ac:picMkLst>
        </pc:picChg>
        <pc:picChg chg="del">
          <ac:chgData name="Rachel Boxer" userId="6da37c9f42e40059" providerId="LiveId" clId="{0E13CC8D-59C2-4409-A640-E738E4606E44}" dt="2025-09-06T11:54:41.476" v="474" actId="478"/>
          <ac:picMkLst>
            <pc:docMk/>
            <pc:sldMk cId="3401233835" sldId="568"/>
            <ac:picMk id="7" creationId="{37538787-B3D9-44BF-94E8-8DBE185A94BE}"/>
          </ac:picMkLst>
        </pc:picChg>
        <pc:picChg chg="del">
          <ac:chgData name="Rachel Boxer" userId="6da37c9f42e40059" providerId="LiveId" clId="{0E13CC8D-59C2-4409-A640-E738E4606E44}" dt="2025-09-06T11:54:42.794" v="475" actId="478"/>
          <ac:picMkLst>
            <pc:docMk/>
            <pc:sldMk cId="3401233835" sldId="568"/>
            <ac:picMk id="9" creationId="{D9530EEE-77F3-B6E5-BA35-C49150039FF2}"/>
          </ac:picMkLst>
        </pc:picChg>
        <pc:picChg chg="add del mod">
          <ac:chgData name="Rachel Boxer" userId="6da37c9f42e40059" providerId="LiveId" clId="{0E13CC8D-59C2-4409-A640-E738E4606E44}" dt="2025-09-06T12:00:37.520" v="657" actId="478"/>
          <ac:picMkLst>
            <pc:docMk/>
            <pc:sldMk cId="3401233835" sldId="568"/>
            <ac:picMk id="10" creationId="{75F04BFF-4DBC-EF83-6081-8132DE3F88C4}"/>
          </ac:picMkLst>
        </pc:picChg>
        <pc:picChg chg="add mod ord">
          <ac:chgData name="Rachel Boxer" userId="6da37c9f42e40059" providerId="LiveId" clId="{0E13CC8D-59C2-4409-A640-E738E4606E44}" dt="2025-09-06T12:00:45.837" v="659" actId="167"/>
          <ac:picMkLst>
            <pc:docMk/>
            <pc:sldMk cId="3401233835" sldId="568"/>
            <ac:picMk id="12" creationId="{0122EC29-079A-81A9-A55D-8EF2AAF68F05}"/>
          </ac:picMkLst>
        </pc:picChg>
      </pc:sldChg>
      <pc:sldChg chg="addSp delSp modSp add mod ord delAnim modAnim modNotesTx">
        <pc:chgData name="Rachel Boxer" userId="6da37c9f42e40059" providerId="LiveId" clId="{0E13CC8D-59C2-4409-A640-E738E4606E44}" dt="2025-09-07T14:36:38.661" v="2986" actId="1076"/>
        <pc:sldMkLst>
          <pc:docMk/>
          <pc:sldMk cId="370760003" sldId="569"/>
        </pc:sldMkLst>
        <pc:spChg chg="mod">
          <ac:chgData name="Rachel Boxer" userId="6da37c9f42e40059" providerId="LiveId" clId="{0E13CC8D-59C2-4409-A640-E738E4606E44}" dt="2025-09-07T14:36:29.631" v="2983"/>
          <ac:spMkLst>
            <pc:docMk/>
            <pc:sldMk cId="370760003" sldId="569"/>
            <ac:spMk id="6" creationId="{5AE57B2B-6F28-31BF-845C-FF4B6371796F}"/>
          </ac:spMkLst>
        </pc:spChg>
        <pc:spChg chg="del">
          <ac:chgData name="Rachel Boxer" userId="6da37c9f42e40059" providerId="LiveId" clId="{0E13CC8D-59C2-4409-A640-E738E4606E44}" dt="2025-09-07T14:14:00.158" v="1888" actId="478"/>
          <ac:spMkLst>
            <pc:docMk/>
            <pc:sldMk cId="370760003" sldId="569"/>
            <ac:spMk id="7" creationId="{12D0D027-399E-DD2D-BFB4-E24DA7ED74DB}"/>
          </ac:spMkLst>
        </pc:spChg>
        <pc:spChg chg="mod">
          <ac:chgData name="Rachel Boxer" userId="6da37c9f42e40059" providerId="LiveId" clId="{0E13CC8D-59C2-4409-A640-E738E4606E44}" dt="2025-09-07T14:36:29.631" v="2983"/>
          <ac:spMkLst>
            <pc:docMk/>
            <pc:sldMk cId="370760003" sldId="569"/>
            <ac:spMk id="9" creationId="{D727BE3B-E0CB-3A92-9222-E3DD64EE7F92}"/>
          </ac:spMkLst>
        </pc:spChg>
        <pc:grpChg chg="add mod">
          <ac:chgData name="Rachel Boxer" userId="6da37c9f42e40059" providerId="LiveId" clId="{0E13CC8D-59C2-4409-A640-E738E4606E44}" dt="2025-09-07T14:36:29.631" v="2983"/>
          <ac:grpSpMkLst>
            <pc:docMk/>
            <pc:sldMk cId="370760003" sldId="569"/>
            <ac:grpSpMk id="3" creationId="{98E61B13-3976-54BF-B3D8-BE1B8CC77560}"/>
          </ac:grpSpMkLst>
        </pc:grpChg>
        <pc:picChg chg="add mod">
          <ac:chgData name="Rachel Boxer" userId="6da37c9f42e40059" providerId="LiveId" clId="{0E13CC8D-59C2-4409-A640-E738E4606E44}" dt="2025-09-07T14:36:38.661" v="2986" actId="1076"/>
          <ac:picMkLst>
            <pc:docMk/>
            <pc:sldMk cId="370760003" sldId="569"/>
            <ac:picMk id="10" creationId="{A3A4C0D8-EA95-B2CA-9473-CCAFF6A4530D}"/>
          </ac:picMkLst>
        </pc:picChg>
      </pc:sldChg>
      <pc:sldChg chg="new modNotesTx">
        <pc:chgData name="Rachel Boxer" userId="6da37c9f42e40059" providerId="LiveId" clId="{0E13CC8D-59C2-4409-A640-E738E4606E44}" dt="2025-09-07T15:12:02.492" v="3890" actId="20577"/>
        <pc:sldMkLst>
          <pc:docMk/>
          <pc:sldMk cId="1958558551" sldId="570"/>
        </pc:sldMkLst>
      </pc:sldChg>
    </pc:docChg>
  </pc:docChgLst>
  <pc:docChgLst>
    <pc:chgData name="Rachel Boxer" userId="6da37c9f42e40059" providerId="LiveId" clId="{B87CC12D-5970-4042-BB0D-77DD5489A158}"/>
    <pc:docChg chg="custSel modSld">
      <pc:chgData name="Rachel Boxer" userId="6da37c9f42e40059" providerId="LiveId" clId="{B87CC12D-5970-4042-BB0D-77DD5489A158}" dt="2025-09-05T15:01:02.828" v="426" actId="20577"/>
      <pc:docMkLst>
        <pc:docMk/>
      </pc:docMkLst>
      <pc:sldChg chg="modNotesTx">
        <pc:chgData name="Rachel Boxer" userId="6da37c9f42e40059" providerId="LiveId" clId="{B87CC12D-5970-4042-BB0D-77DD5489A158}" dt="2025-09-05T14:47:01.308" v="160" actId="20577"/>
        <pc:sldMkLst>
          <pc:docMk/>
          <pc:sldMk cId="2051850831" sldId="511"/>
        </pc:sldMkLst>
      </pc:sldChg>
      <pc:sldChg chg="addSp delSp modSp mod delAnim modAnim modNotesTx">
        <pc:chgData name="Rachel Boxer" userId="6da37c9f42e40059" providerId="LiveId" clId="{B87CC12D-5970-4042-BB0D-77DD5489A158}" dt="2025-09-05T15:01:02.828" v="426" actId="20577"/>
        <pc:sldMkLst>
          <pc:docMk/>
          <pc:sldMk cId="2284843790" sldId="564"/>
        </pc:sldMkLst>
        <pc:spChg chg="add mod">
          <ac:chgData name="Rachel Boxer" userId="6da37c9f42e40059" providerId="LiveId" clId="{B87CC12D-5970-4042-BB0D-77DD5489A158}" dt="2025-09-05T15:00:56.103" v="422" actId="1076"/>
          <ac:spMkLst>
            <pc:docMk/>
            <pc:sldMk cId="2284843790" sldId="564"/>
            <ac:spMk id="7" creationId="{45A3A680-38BE-9E5C-0778-A5C59744B2F0}"/>
          </ac:spMkLst>
        </pc:spChg>
        <pc:spChg chg="mod">
          <ac:chgData name="Rachel Boxer" userId="6da37c9f42e40059" providerId="LiveId" clId="{B87CC12D-5970-4042-BB0D-77DD5489A158}" dt="2025-09-05T15:00:32.546" v="419" actId="1076"/>
          <ac:spMkLst>
            <pc:docMk/>
            <pc:sldMk cId="2284843790" sldId="564"/>
            <ac:spMk id="8" creationId="{999A00F9-E4B7-8849-4D66-9E731EDBE3E2}"/>
          </ac:spMkLst>
        </pc:spChg>
        <pc:picChg chg="add mod modCrop">
          <ac:chgData name="Rachel Boxer" userId="6da37c9f42e40059" providerId="LiveId" clId="{B87CC12D-5970-4042-BB0D-77DD5489A158}" dt="2025-09-05T15:00:08.143" v="414" actId="164"/>
          <ac:picMkLst>
            <pc:docMk/>
            <pc:sldMk cId="2284843790" sldId="564"/>
            <ac:picMk id="4" creationId="{E9CFDED7-C9DE-4474-954F-D8B830DCC9B3}"/>
          </ac:picMkLst>
        </pc:picChg>
        <pc:picChg chg="add mod modCrop">
          <ac:chgData name="Rachel Boxer" userId="6da37c9f42e40059" providerId="LiveId" clId="{B87CC12D-5970-4042-BB0D-77DD5489A158}" dt="2025-09-05T15:00:08.143" v="414" actId="164"/>
          <ac:picMkLst>
            <pc:docMk/>
            <pc:sldMk cId="2284843790" sldId="564"/>
            <ac:picMk id="5" creationId="{1297526C-A12D-C13A-8B1E-4D69849234C9}"/>
          </ac:picMkLst>
        </pc:picChg>
      </pc:sldChg>
      <pc:sldChg chg="addSp delSp modSp mod modNotesTx">
        <pc:chgData name="Rachel Boxer" userId="6da37c9f42e40059" providerId="LiveId" clId="{B87CC12D-5970-4042-BB0D-77DD5489A158}" dt="2025-09-05T14:57:30.588" v="396" actId="20577"/>
        <pc:sldMkLst>
          <pc:docMk/>
          <pc:sldMk cId="2519648002" sldId="565"/>
        </pc:sldMkLst>
        <pc:spChg chg="add mod ord">
          <ac:chgData name="Rachel Boxer" userId="6da37c9f42e40059" providerId="LiveId" clId="{B87CC12D-5970-4042-BB0D-77DD5489A158}" dt="2025-09-05T14:55:56.326" v="199" actId="207"/>
          <ac:spMkLst>
            <pc:docMk/>
            <pc:sldMk cId="2519648002" sldId="565"/>
            <ac:spMk id="5" creationId="{9DEA7AC7-5360-B8A1-8B97-54E3BC6D4494}"/>
          </ac:spMkLst>
        </pc:spChg>
        <pc:spChg chg="add mod">
          <ac:chgData name="Rachel Boxer" userId="6da37c9f42e40059" providerId="LiveId" clId="{B87CC12D-5970-4042-BB0D-77DD5489A158}" dt="2025-09-05T14:55:56.326" v="199" actId="207"/>
          <ac:spMkLst>
            <pc:docMk/>
            <pc:sldMk cId="2519648002" sldId="565"/>
            <ac:spMk id="6" creationId="{B5411626-C1D4-6243-ED92-1C5B19134E73}"/>
          </ac:spMkLst>
        </pc:spChg>
        <pc:grpChg chg="add mod">
          <ac:chgData name="Rachel Boxer" userId="6da37c9f42e40059" providerId="LiveId" clId="{B87CC12D-5970-4042-BB0D-77DD5489A158}" dt="2025-09-05T14:55:44.263" v="198" actId="1076"/>
          <ac:grpSpMkLst>
            <pc:docMk/>
            <pc:sldMk cId="2519648002" sldId="565"/>
            <ac:grpSpMk id="7" creationId="{DDC5C6F3-EB59-C175-6470-80AE9C23A211}"/>
          </ac:grpSpMkLst>
        </pc:grpChg>
        <pc:picChg chg="add mod">
          <ac:chgData name="Rachel Boxer" userId="6da37c9f42e40059" providerId="LiveId" clId="{B87CC12D-5970-4042-BB0D-77DD5489A158}" dt="2025-09-05T14:51:40.270" v="167" actId="12789"/>
          <ac:picMkLst>
            <pc:docMk/>
            <pc:sldMk cId="2519648002" sldId="565"/>
            <ac:picMk id="4" creationId="{583CB9FE-C1CA-F24A-1A90-3031A79479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08/09/2025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iglib.library.vanderbilt.edu/act-imagelink.pl?RC=5736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t>
            </a:r>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 going to </a:t>
            </a:r>
            <a:r>
              <a:rPr lang="en-GB" sz="1200" kern="1200" dirty="0">
                <a:solidFill>
                  <a:schemeClr val="tx1"/>
                </a:solidFill>
                <a:effectLst/>
                <a:latin typeface="+mn-lt"/>
                <a:ea typeface="+mn-ea"/>
                <a:cs typeface="+mn-cs"/>
              </a:rPr>
              <a:t>use a short prayer now to help focus us on living in a way that brings hope – and blessing – to all those around us. If you would like to make this prayer your own, then do use the ‘Amen’ at the end.</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3613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6619-A261-9727-311A-4A720EDA1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7A37A-AEF8-F692-D79A-A4D6906A1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A0E44-D63F-43DE-3010-21745524E105}"/>
              </a:ext>
            </a:extLst>
          </p:cNvPr>
          <p:cNvSpPr>
            <a:spLocks noGrp="1"/>
          </p:cNvSpPr>
          <p:nvPr>
            <p:ph type="body" idx="1"/>
          </p:nvPr>
        </p:nvSpPr>
        <p:spPr/>
        <p:txBody>
          <a:bodyPr/>
          <a:lstStyle/>
          <a:p>
            <a:r>
              <a:rPr lang="en-GB" b="1" dirty="0"/>
              <a:t>Slide 11: </a:t>
            </a:r>
            <a:r>
              <a:rPr lang="en-GB" sz="1200" b="1" dirty="0">
                <a:solidFill>
                  <a:schemeClr val="bg1"/>
                </a:solidFill>
                <a:latin typeface="Century Gothic" panose="020B0502020202020204" pitchFamily="34" charset="0"/>
              </a:rPr>
              <a:t>The peace of God be in your heart.</a:t>
            </a:r>
          </a:p>
        </p:txBody>
      </p:sp>
      <p:sp>
        <p:nvSpPr>
          <p:cNvPr id="4" name="Slide Number Placeholder 3">
            <a:extLst>
              <a:ext uri="{FF2B5EF4-FFF2-40B4-BE49-F238E27FC236}">
                <a16:creationId xmlns:a16="http://schemas.microsoft.com/office/drawing/2014/main" id="{E5F41D7F-ED1F-B5ED-E69B-21F69C87A29E}"/>
              </a:ext>
            </a:extLst>
          </p:cNvPr>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3693182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586A-D769-46FF-F5A3-E6A49ADB5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5A74E-172A-2410-2B68-F9F940325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BE0FC-D3EE-8C09-9F9E-1397D7DA9879}"/>
              </a:ext>
            </a:extLst>
          </p:cNvPr>
          <p:cNvSpPr>
            <a:spLocks noGrp="1"/>
          </p:cNvSpPr>
          <p:nvPr>
            <p:ph type="body" idx="1"/>
          </p:nvPr>
        </p:nvSpPr>
        <p:spPr/>
        <p:txBody>
          <a:bodyPr/>
          <a:lstStyle/>
          <a:p>
            <a:r>
              <a:rPr lang="en-GB" b="1" dirty="0"/>
              <a:t>Slide 12: </a:t>
            </a:r>
            <a:r>
              <a:rPr lang="en-GB" sz="1200" b="1" kern="1200" dirty="0">
                <a:solidFill>
                  <a:schemeClr val="tx1"/>
                </a:solidFill>
                <a:effectLst/>
                <a:latin typeface="+mn-lt"/>
                <a:ea typeface="+mn-ea"/>
                <a:cs typeface="+mn-cs"/>
              </a:rPr>
              <a:t>The grace of God be in your words.</a:t>
            </a:r>
            <a:endParaRPr lang="en-GB" sz="1200" b="1" dirty="0">
              <a:solidFill>
                <a:schemeClr val="bg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45E3ABD2-AEE4-7DD8-68C7-F0B18894B3C4}"/>
              </a:ext>
            </a:extLst>
          </p:cNvPr>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43061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50123-83A7-48C7-4C2C-301CC1925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29117-6DB5-4C4D-D5A0-C9EA8453C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A0CEF-A1D5-1255-B6FF-8ED899CF7AA3}"/>
              </a:ext>
            </a:extLst>
          </p:cNvPr>
          <p:cNvSpPr>
            <a:spLocks noGrp="1"/>
          </p:cNvSpPr>
          <p:nvPr>
            <p:ph type="body" idx="1"/>
          </p:nvPr>
        </p:nvSpPr>
        <p:spPr/>
        <p:txBody>
          <a:bodyPr/>
          <a:lstStyle/>
          <a:p>
            <a:r>
              <a:rPr lang="en-GB" b="1" dirty="0"/>
              <a:t>Slide 13: </a:t>
            </a:r>
            <a:r>
              <a:rPr lang="en-GB" sz="1200" b="1" kern="1200" dirty="0">
                <a:solidFill>
                  <a:schemeClr val="tx1"/>
                </a:solidFill>
                <a:effectLst/>
                <a:latin typeface="+mn-lt"/>
                <a:ea typeface="+mn-ea"/>
                <a:cs typeface="+mn-cs"/>
              </a:rPr>
              <a:t>The love of God be in your hands.</a:t>
            </a:r>
            <a:endParaRPr lang="en-GB" sz="1200" b="1" dirty="0">
              <a:solidFill>
                <a:schemeClr val="bg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116FC7B-4E40-DB53-797B-4FC49C9C77F2}"/>
              </a:ext>
            </a:extLst>
          </p:cNvPr>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121091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A98D-8CC5-DB54-A267-A58842AA7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A226F-BCF8-4123-2779-D08387487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6C08E-6F0A-41DF-ABEE-73EEEEB69E3A}"/>
              </a:ext>
            </a:extLst>
          </p:cNvPr>
          <p:cNvSpPr>
            <a:spLocks noGrp="1"/>
          </p:cNvSpPr>
          <p:nvPr>
            <p:ph type="body" idx="1"/>
          </p:nvPr>
        </p:nvSpPr>
        <p:spPr/>
        <p:txBody>
          <a:bodyPr/>
          <a:lstStyle/>
          <a:p>
            <a:r>
              <a:rPr lang="en-GB" b="1" dirty="0"/>
              <a:t>Slide 14: </a:t>
            </a:r>
            <a:r>
              <a:rPr lang="en-GB" sz="1200" b="1" kern="1200" dirty="0">
                <a:solidFill>
                  <a:schemeClr val="tx1"/>
                </a:solidFill>
                <a:effectLst/>
                <a:latin typeface="+mn-lt"/>
                <a:ea typeface="+mn-ea"/>
                <a:cs typeface="+mn-cs"/>
              </a:rPr>
              <a:t>The joy of God be in your soul and in the song that your life sings.</a:t>
            </a:r>
            <a:endParaRPr lang="en-GB" sz="1200" b="1" dirty="0">
              <a:solidFill>
                <a:schemeClr val="bg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9B7EAA7-46B0-3557-FA22-34A68E6FF0C2}"/>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103769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The BIG rescue plan and Threads Through the Cross</a:t>
            </a:r>
          </a:p>
          <a:p>
            <a:r>
              <a:rPr lang="en-GB" b="0" dirty="0"/>
              <a:t>Before we leave our time together today, we’re just going to pause for a few moments to reflect on our journey in this term so far through the story of God’s great BIG rescue plan, using Jacqui’s creative gifts to help us. </a:t>
            </a:r>
            <a:r>
              <a:rPr lang="en-GB" b="1" dirty="0"/>
              <a:t>Here’s a selection of the panels </a:t>
            </a:r>
            <a:r>
              <a:rPr lang="en-GB" b="0" dirty="0"/>
              <a:t>– there are too many to fit them all on the screen!</a:t>
            </a:r>
          </a:p>
          <a:p>
            <a:r>
              <a:rPr lang="en-GB" b="0" dirty="0"/>
              <a:t>I wonder which of her pieces you liked the best and why?</a:t>
            </a:r>
          </a:p>
          <a:p>
            <a:r>
              <a:rPr lang="en-GB" b="0" dirty="0"/>
              <a:t>I wonder which created the most discussions?</a:t>
            </a:r>
          </a:p>
          <a:p>
            <a:r>
              <a:rPr lang="en-GB" b="0" dirty="0"/>
              <a:t>I wonder how her work might have helped us to understand this story better?</a:t>
            </a:r>
          </a:p>
          <a:p>
            <a:r>
              <a:rPr lang="en-GB" b="0" dirty="0"/>
              <a:t>Or how her work might have inspired you to be more creative?</a:t>
            </a:r>
          </a:p>
          <a:p>
            <a:r>
              <a:rPr lang="en-GB" b="0" dirty="0"/>
              <a:t>This big story has shaped how Christians think and act since the very first people chose to follow Jesus, and has had a huge impact on cultures across the world </a:t>
            </a:r>
            <a:r>
              <a:rPr lang="en-GB" b="0" i="1" dirty="0"/>
              <a:t>[as we’ve seen in the extra slides….]</a:t>
            </a:r>
            <a:r>
              <a:rPr lang="en-GB" b="0" dirty="0"/>
              <a:t>, including our own </a:t>
            </a:r>
            <a:r>
              <a:rPr lang="en-GB" b="0" i="1" dirty="0"/>
              <a:t>[you may choose to explain this further e.g. in the calendar, public buildings, the way our justice system works, in works of literature, even the fact that we have free education for all…] </a:t>
            </a:r>
            <a:r>
              <a:rPr lang="en-GB" b="0" i="0" dirty="0"/>
              <a:t>and in the life of our school </a:t>
            </a:r>
            <a:r>
              <a:rPr lang="en-GB" b="0" i="1" dirty="0"/>
              <a:t>[e.g. your vision/values]</a:t>
            </a:r>
          </a:p>
          <a:p>
            <a:pPr algn="ctr"/>
            <a:r>
              <a:rPr lang="en-GB" b="1" i="0" dirty="0"/>
              <a:t>….I wonder what makes this such an important story of hope for some people?....</a:t>
            </a:r>
          </a:p>
        </p:txBody>
      </p:sp>
      <p:sp>
        <p:nvSpPr>
          <p:cNvPr id="4" name="Slide Number Placeholder 3"/>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298494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17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hope-filled</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Hope: </a:t>
            </a:r>
            <a:r>
              <a:rPr lang="en-GB" sz="1200" i="1" u="sng" kern="1200" dirty="0">
                <a:solidFill>
                  <a:schemeClr val="tx1"/>
                </a:solidFill>
                <a:effectLst/>
                <a:latin typeface="+mn-lt"/>
                <a:ea typeface="+mn-ea"/>
                <a:cs typeface="+mn-cs"/>
              </a:rPr>
              <a:t>https://www.signbsl.com/sign/hope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18: Reflective areas </a:t>
            </a:r>
          </a:p>
          <a:p>
            <a:r>
              <a:rPr lang="en-GB" sz="1200" b="0" kern="1200" dirty="0">
                <a:solidFill>
                  <a:schemeClr val="tx1"/>
                </a:solidFill>
                <a:effectLst/>
                <a:latin typeface="+mn-lt"/>
                <a:ea typeface="+mn-ea"/>
                <a:cs typeface="+mn-cs"/>
              </a:rPr>
              <a:t>A butterfly is a symbol of hope – it emerges from a brown, lifeless cocoon with bright and beautiful wings.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Make a paper butterfly by folding and cutting.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Think: </a:t>
            </a:r>
            <a:r>
              <a:rPr lang="en-GB" sz="1200" b="0" kern="1200" dirty="0">
                <a:solidFill>
                  <a:schemeClr val="tx1"/>
                </a:solidFill>
                <a:effectLst/>
                <a:latin typeface="+mn-lt"/>
                <a:ea typeface="+mn-ea"/>
                <a:cs typeface="+mn-cs"/>
              </a:rPr>
              <a:t>What </a:t>
            </a:r>
            <a:r>
              <a:rPr lang="en-GB" sz="1200" b="0" dirty="0">
                <a:solidFill>
                  <a:prstClr val="black"/>
                </a:solidFill>
                <a:latin typeface="Century Gothic" panose="020B0502020202020204" pitchFamily="34" charset="0"/>
              </a:rPr>
              <a:t>might be feeling a bit hope-less for us or our world?....Or things we are disappointed about? </a:t>
            </a:r>
            <a:r>
              <a:rPr lang="en-GB" sz="1200" b="0" kern="1200" dirty="0">
                <a:solidFill>
                  <a:schemeClr val="tx1"/>
                </a:solidFill>
                <a:effectLst/>
                <a:latin typeface="+mn-lt"/>
                <a:ea typeface="+mn-ea"/>
                <a:cs typeface="+mn-cs"/>
              </a:rPr>
              <a:t>Write or draw these situations onto the paper butterfly</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Talk:</a:t>
            </a:r>
            <a:r>
              <a:rPr lang="en-GB"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You might like to turn your thoughts into a prayer or talk together about how our actions might bring hope to others.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18</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19: Showing the resurrected Jesus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sz="1200" b="0" i="0" kern="1200" dirty="0">
                <a:solidFill>
                  <a:schemeClr val="tx1"/>
                </a:solidFill>
                <a:effectLst/>
                <a:latin typeface="+mn-lt"/>
                <a:ea typeface="+mn-ea"/>
                <a:cs typeface="+mn-cs"/>
                <a:hlinkClick r:id="rId3"/>
              </a:rPr>
              <a:t>https://diglib.library.vanderbilt.edu/act-imagelink.pl?RC=57362</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 </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cultures / traditions does the sculpture come from? </a:t>
            </a:r>
            <a:r>
              <a:rPr lang="en-GB" sz="1100" i="1" kern="1200" dirty="0">
                <a:solidFill>
                  <a:schemeClr val="tx1"/>
                </a:solidFill>
                <a:effectLst/>
                <a:latin typeface="+mn-lt"/>
                <a:ea typeface="+mn-ea"/>
                <a:cs typeface="+mn-cs"/>
              </a:rPr>
              <a:t>[You can find out about it here: https://www.britannica.com/topic/Christ-the-Redeemer]</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p:txBody>
      </p:sp>
      <p:sp>
        <p:nvSpPr>
          <p:cNvPr id="4" name="Slide Number Placeholder 3"/>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9233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This is our final week looking at Jacqui’s panels, and we come to the very end of the Passion story.</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Surprise!!</a:t>
            </a:r>
          </a:p>
          <a:p>
            <a:r>
              <a:rPr lang="en-GB" b="0" dirty="0"/>
              <a:t>What’s the biggest surprise you’ve ever had? </a:t>
            </a:r>
            <a:endParaRPr lang="en-GB" b="0" i="1" dirty="0"/>
          </a:p>
          <a:p>
            <a:r>
              <a:rPr lang="en-GB" b="0" i="0" dirty="0"/>
              <a:t>How did it feel?</a:t>
            </a:r>
          </a:p>
          <a:p>
            <a:r>
              <a:rPr lang="en-GB" b="0" i="0" dirty="0"/>
              <a:t>Have you ever had a surprise when you least expected it?</a:t>
            </a:r>
            <a:r>
              <a:rPr lang="en-GB" b="0" i="1" dirty="0"/>
              <a:t> </a:t>
            </a:r>
          </a:p>
          <a:p>
            <a:r>
              <a:rPr lang="en-GB" b="0" i="1" dirty="0"/>
              <a:t>[Share together with talking partners or small groups]</a:t>
            </a:r>
            <a:endParaRPr lang="en-GB" b="0" i="0"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126947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I wonder if you remember how at the very beginning of our series together, we looked at the beginnings of stories?</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Today, we come to the end of our series, so let’s begin today with some endings!! </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75569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974F2-0A8E-2157-020E-EEA3EFEF3C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CBA27-8121-BA60-B598-858433FA5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7D9CA-263C-3637-E9D0-E373E2A01C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5: </a:t>
            </a:r>
            <a:r>
              <a:rPr lang="en-GB" b="0" i="0" dirty="0"/>
              <a:t>Many of our favourite stories (especially the fairy story / Disney variety!) end with these words: </a:t>
            </a:r>
            <a:r>
              <a:rPr lang="en-GB" b="1" i="0" dirty="0"/>
              <a:t>‘…and they all lived happily ever after.’ </a:t>
            </a:r>
            <a:r>
              <a:rPr lang="en-GB" b="0" i="0" dirty="0"/>
              <a:t>and I expect that many of us often wish that real life was a bit more like that! </a:t>
            </a:r>
            <a:endParaRPr lang="en-GB"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 wonder what story endings you can remember? </a:t>
            </a:r>
            <a:r>
              <a:rPr lang="en-GB" b="0" i="0" dirty="0"/>
              <a:t>Maybe when Rainbow Fish gave his scales away and gained lots of new friends…. Or the Cat in the Hat left and the house was peaceful again! </a:t>
            </a:r>
            <a:r>
              <a:rPr lang="en-GB" sz="1200" b="0" i="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[give an example from stories you know your children love to get them started, then ask for some examples.]</a:t>
            </a:r>
            <a:endParaRPr lang="en-GB" sz="1200" b="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en-GB" b="0" i="0" dirty="0"/>
          </a:p>
        </p:txBody>
      </p:sp>
      <p:sp>
        <p:nvSpPr>
          <p:cNvPr id="4" name="Slide Number Placeholder 3">
            <a:extLst>
              <a:ext uri="{FF2B5EF4-FFF2-40B4-BE49-F238E27FC236}">
                <a16:creationId xmlns:a16="http://schemas.microsoft.com/office/drawing/2014/main" id="{330D447F-12FC-EA56-5E50-5972890CDAC7}"/>
              </a:ext>
            </a:extLst>
          </p:cNvPr>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74103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Slide 6: Today you will be with me in paradise</a:t>
            </a:r>
          </a:p>
          <a:p>
            <a:r>
              <a:rPr lang="en-GB" b="0" i="0" dirty="0"/>
              <a:t>You’ll remember that this is where it seemed as if the story had ended for the disciples, when Jesus died on the Cross. Jesus had even said the words ‘It is finished!’</a:t>
            </a:r>
          </a:p>
          <a:p>
            <a:r>
              <a:rPr lang="en-GB" b="0" i="0" dirty="0"/>
              <a:t>It’s fair to say that this was NOT the ending that the disciples had expected, and with Jesus gone, all their hope had disappeared too…..</a:t>
            </a:r>
          </a:p>
          <a:p>
            <a:r>
              <a:rPr lang="en-GB" b="0" i="0" dirty="0"/>
              <a:t>But the Cross wasn’t the end of the story, as we remember each Easter time. God’s great big surprise was about to take place!</a:t>
            </a:r>
            <a:endParaRPr lang="en-GB" b="0" i="1"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94687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Empty Tomb and Ascension</a:t>
            </a:r>
          </a:p>
          <a:p>
            <a:pPr algn="l"/>
            <a:r>
              <a:rPr lang="en-GB" b="0" dirty="0"/>
              <a:t>So, for a final time, let’s use Jacqui’s work to help us to think. The panel sections show 2 surprise events – the </a:t>
            </a:r>
            <a:r>
              <a:rPr lang="en-GB" b="1" dirty="0"/>
              <a:t>Empty tomb</a:t>
            </a:r>
            <a:r>
              <a:rPr lang="en-GB" b="0" dirty="0"/>
              <a:t>, the Resurrection, which happened 3 days after Jesus died and the </a:t>
            </a:r>
            <a:r>
              <a:rPr lang="en-GB" b="1" dirty="0"/>
              <a:t>Ascension, </a:t>
            </a:r>
            <a:r>
              <a:rPr lang="en-GB" b="0" dirty="0"/>
              <a:t>which happened 40 days after that, when Jesus returned to Heaven to be with his Father. </a:t>
            </a:r>
            <a:r>
              <a:rPr lang="en-GB" sz="1200" b="0" dirty="0">
                <a:solidFill>
                  <a:schemeClr val="tx1"/>
                </a:solidFill>
                <a:latin typeface="Century Gothic" panose="020B0502020202020204" pitchFamily="34" charset="0"/>
              </a:rPr>
              <a:t>These are the final events in Jesus’ life on earth – so let’s gaze together one last time…..</a:t>
            </a:r>
          </a:p>
          <a:p>
            <a:endParaRPr lang="en-GB" b="0" dirty="0"/>
          </a:p>
          <a:p>
            <a:r>
              <a:rPr lang="en-GB" b="0" dirty="0"/>
              <a:t>As you gaze, I wonder what you notice?.... </a:t>
            </a:r>
            <a:r>
              <a:rPr lang="en-GB" b="0" i="1" dirty="0"/>
              <a:t>[leave some space for them to take in the sections]</a:t>
            </a:r>
            <a:endParaRPr lang="en-GB" b="0" dirty="0"/>
          </a:p>
          <a:p>
            <a:r>
              <a:rPr lang="en-GB" b="0" dirty="0"/>
              <a:t>…maybe you notice the angel standing on top of the empty tomb? …or the darkness in the very centre of the tomb?</a:t>
            </a:r>
          </a:p>
          <a:p>
            <a:r>
              <a:rPr lang="en-GB" b="0" dirty="0"/>
              <a:t>…maybe you notice Jesus, with the nail marks in his hands and feet?</a:t>
            </a:r>
          </a:p>
          <a:p>
            <a:r>
              <a:rPr lang="en-GB" b="0" dirty="0"/>
              <a:t>…I wonder where he is going?...or what the disciples are thinking as they watch?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…maybe you notice the words? </a:t>
            </a:r>
            <a:r>
              <a:rPr lang="en-GB" sz="1200" b="1" dirty="0">
                <a:solidFill>
                  <a:schemeClr val="tx1"/>
                </a:solidFill>
                <a:latin typeface="Century Gothic" panose="020B0502020202020204" pitchFamily="34" charset="0"/>
              </a:rPr>
              <a:t>He is not here – he is risen! </a:t>
            </a:r>
            <a:r>
              <a:rPr lang="en-GB" b="0" dirty="0"/>
              <a:t>and </a:t>
            </a:r>
            <a:r>
              <a:rPr lang="en-GB" sz="1200" b="1" dirty="0">
                <a:solidFill>
                  <a:schemeClr val="tx1"/>
                </a:solidFill>
                <a:latin typeface="Century Gothic" panose="020B0502020202020204" pitchFamily="34" charset="0"/>
              </a:rPr>
              <a:t>I am with you always – to the very end of the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entury Gothic" panose="020B0502020202020204" pitchFamily="34" charset="0"/>
              </a:rPr>
              <a:t>…I wonder what his friends are feeling as the surprises keep happening?!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With a talking partner, talk about the things that you think are </a:t>
            </a:r>
            <a:r>
              <a:rPr lang="en-GB" b="1" dirty="0"/>
              <a:t>surprising</a:t>
            </a:r>
            <a:r>
              <a:rPr lang="en-GB" b="0" dirty="0"/>
              <a:t> about these two panels….. </a:t>
            </a:r>
            <a:r>
              <a:rPr lang="en-GB" b="0" i="1" dirty="0"/>
              <a:t>[share some ideas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r>
              <a:rPr lang="en-GB" sz="1200" i="1" kern="1200" dirty="0">
                <a:solidFill>
                  <a:schemeClr val="tx1"/>
                </a:solidFill>
                <a:effectLst/>
                <a:latin typeface="+mn-lt"/>
                <a:ea typeface="+mn-ea"/>
                <a:cs typeface="+mn-cs"/>
              </a:rPr>
              <a:t>Information about the birds this week: </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the peacock is an ancient Christian symbol of resurrection, as each new year it sheds then re-grows its tail feathers.</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the skylark regularly ascends high into the sky as it flies – but you can still clearly hear its call from the ground!</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153857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Hope-less to Hope-</a:t>
            </a:r>
            <a:r>
              <a:rPr lang="en-GB" b="1" dirty="0" err="1"/>
              <a:t>ful</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Jesus’ disciples were not expecting either of these surprise events, because they thought that it had all ended when Jesus died. </a:t>
            </a:r>
          </a:p>
          <a:p>
            <a:r>
              <a:rPr lang="en-GB" b="0" i="0" dirty="0"/>
              <a:t>They went from feeling </a:t>
            </a:r>
            <a:r>
              <a:rPr lang="en-GB" b="1" i="0" dirty="0"/>
              <a:t>hope-less </a:t>
            </a:r>
            <a:r>
              <a:rPr lang="en-GB" b="0" i="0" dirty="0"/>
              <a:t>and disappointed, to </a:t>
            </a:r>
            <a:r>
              <a:rPr lang="en-GB" b="1" i="0" dirty="0"/>
              <a:t>hope-</a:t>
            </a:r>
            <a:r>
              <a:rPr lang="en-GB" b="1" i="0" dirty="0" err="1"/>
              <a:t>ful</a:t>
            </a:r>
            <a:r>
              <a:rPr lang="en-GB" b="1" i="0" dirty="0"/>
              <a:t>, </a:t>
            </a:r>
            <a:r>
              <a:rPr lang="en-GB" b="0" i="0" dirty="0"/>
              <a:t>filled with hope. Jesus said that when he went back to be with his Father in heaven, he would send them a gift, a helper, the Holy Spirit, which meant that he could be with them </a:t>
            </a:r>
            <a:r>
              <a:rPr lang="en-GB" b="1" i="0" dirty="0"/>
              <a:t>always, to the very end of the age.</a:t>
            </a:r>
          </a:p>
          <a:p>
            <a:r>
              <a:rPr lang="en-GB" b="0" i="0" dirty="0"/>
              <a:t>This hope is the gift also for any people who would follow Jesus – a promise to the very first Christians, and every Christian since, that they would never be alone.</a:t>
            </a:r>
          </a:p>
          <a:p>
            <a:r>
              <a:rPr lang="en-GB" b="0" i="0" dirty="0"/>
              <a:t>I wonder what brings you hope when you need it?</a:t>
            </a: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27083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Responding and words for worship</a:t>
            </a:r>
          </a:p>
          <a:p>
            <a:r>
              <a:rPr lang="en-GB" b="0" dirty="0"/>
              <a:t>We’ve thought today about the surprise ending to this story, and the new hope that it gave to the disciples…..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We’ve also heard the words that Jesus spoke to the astonished friend who gathered as he returned to Heaven…</a:t>
            </a:r>
            <a:r>
              <a:rPr lang="en-GB" sz="1200" b="1" dirty="0">
                <a:solidFill>
                  <a:schemeClr val="tx1"/>
                </a:solidFill>
                <a:latin typeface="Century Gothic" panose="020B0502020202020204" pitchFamily="34" charset="0"/>
              </a:rPr>
              <a:t>I am with you always – to the very end of the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We’re going to use these words now as we think together…..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entury Gothic" panose="020B0502020202020204" pitchFamily="34" charset="0"/>
              </a:rPr>
              <a:t>….I wonder how Jesus’ words </a:t>
            </a:r>
            <a:r>
              <a:rPr lang="en-GB" sz="1200" b="1" i="1" dirty="0">
                <a:solidFill>
                  <a:prstClr val="black"/>
                </a:solidFill>
                <a:latin typeface="Century Gothic" panose="020B0502020202020204" pitchFamily="34" charset="0"/>
              </a:rPr>
              <a:t>(</a:t>
            </a:r>
            <a:r>
              <a:rPr lang="en-GB" sz="1200" b="1" i="1" dirty="0">
                <a:solidFill>
                  <a:schemeClr val="tx1"/>
                </a:solidFill>
                <a:latin typeface="Century Gothic" panose="020B0502020202020204" pitchFamily="34" charset="0"/>
              </a:rPr>
              <a:t>I am with you always) </a:t>
            </a:r>
            <a:r>
              <a:rPr lang="en-GB" sz="1200" b="1" dirty="0">
                <a:solidFill>
                  <a:prstClr val="black"/>
                </a:solidFill>
                <a:latin typeface="Century Gothic" panose="020B0502020202020204" pitchFamily="34" charset="0"/>
              </a:rPr>
              <a:t>made a difference to the disciples?....or to Christians today?....or maybe for us?....</a:t>
            </a:r>
          </a:p>
          <a:p>
            <a:pPr algn="ctr" fontAlgn="auto">
              <a:spcAft>
                <a:spcPts val="0"/>
              </a:spcAft>
              <a:buNone/>
              <a:defRPr/>
            </a:pPr>
            <a:r>
              <a:rPr lang="en-GB" sz="1200" b="1" dirty="0">
                <a:solidFill>
                  <a:prstClr val="black"/>
                </a:solidFill>
                <a:latin typeface="Century Gothic" panose="020B0502020202020204" pitchFamily="34" charset="0"/>
              </a:rPr>
              <a:t>….I wonder what might be feeling a bit hope-less for us or our world?....</a:t>
            </a:r>
          </a:p>
          <a:p>
            <a:pPr algn="ctr" fontAlgn="auto">
              <a:spcAft>
                <a:spcPts val="0"/>
              </a:spcAft>
              <a:buNone/>
              <a:defRPr/>
            </a:pPr>
            <a:r>
              <a:rPr lang="en-GB" sz="1200" b="1" dirty="0">
                <a:solidFill>
                  <a:prstClr val="black"/>
                </a:solidFill>
                <a:latin typeface="Century Gothic" panose="020B0502020202020204" pitchFamily="34" charset="0"/>
              </a:rPr>
              <a:t>….I wonder how our actions might help to bring hope to others this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 you might want to add in a few words here about how your school’s vision/values helps to do this in practical ways as part of your school family or wider community]</a:t>
            </a:r>
            <a:endParaRPr lang="en-GB" sz="1200" kern="1200" dirty="0">
              <a:solidFill>
                <a:schemeClr val="tx1"/>
              </a:solidFill>
              <a:effectLst/>
              <a:latin typeface="+mn-lt"/>
              <a:ea typeface="+mn-ea"/>
              <a:cs typeface="+mn-cs"/>
            </a:endParaRPr>
          </a:p>
          <a:p>
            <a:pPr algn="ctr" fontAlgn="auto">
              <a:spcAft>
                <a:spcPts val="0"/>
              </a:spcAft>
              <a:buNone/>
              <a:defRPr/>
            </a:pPr>
            <a:endParaRPr lang="en-GB" sz="1200" b="1" dirty="0">
              <a:solidFill>
                <a:prstClr val="black"/>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96106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holding a candle&#10;&#10;AI-generated content may be incorrect.">
            <a:extLst>
              <a:ext uri="{FF2B5EF4-FFF2-40B4-BE49-F238E27FC236}">
                <a16:creationId xmlns:a16="http://schemas.microsoft.com/office/drawing/2014/main" id="{784876FB-A76E-13B0-FB6F-068903F20C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8650"/>
            <a:ext cx="9144000" cy="5600700"/>
          </a:xfrm>
          <a:prstGeom prst="rect">
            <a:avLst/>
          </a:prstGeom>
        </p:spPr>
      </p:pic>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32145-5E88-4C5B-DBD9-FE9AF5D701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3E67AF-A0CF-90EC-3112-D0463E89CA10}"/>
              </a:ext>
            </a:extLst>
          </p:cNvPr>
          <p:cNvSpPr txBox="1"/>
          <p:nvPr/>
        </p:nvSpPr>
        <p:spPr>
          <a:xfrm>
            <a:off x="359532" y="5662989"/>
            <a:ext cx="8424936"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The peace of God be in your heart.</a:t>
            </a:r>
          </a:p>
        </p:txBody>
      </p:sp>
      <p:pic>
        <p:nvPicPr>
          <p:cNvPr id="6" name="Picture 5" descr="A person sitting on a bench with a bicycle in the background&#10;&#10;AI-generated content may be incorrect.">
            <a:extLst>
              <a:ext uri="{FF2B5EF4-FFF2-40B4-BE49-F238E27FC236}">
                <a16:creationId xmlns:a16="http://schemas.microsoft.com/office/drawing/2014/main" id="{6E21B4ED-BED8-CEA0-EEAF-AB8B966FE06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32656"/>
            <a:ext cx="9144000" cy="4824536"/>
          </a:xfrm>
          <a:prstGeom prst="rect">
            <a:avLst/>
          </a:prstGeom>
          <a:ln>
            <a:solidFill>
              <a:schemeClr val="bg1"/>
            </a:solidFill>
          </a:ln>
        </p:spPr>
      </p:pic>
    </p:spTree>
    <p:extLst>
      <p:ext uri="{BB962C8B-B14F-4D97-AF65-F5344CB8AC3E}">
        <p14:creationId xmlns:p14="http://schemas.microsoft.com/office/powerpoint/2010/main" val="1438292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F20E-AB0D-F851-D83A-FB86ED62C5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2F4E2E-8756-345D-C5D3-4062A7EEBEFE}"/>
              </a:ext>
            </a:extLst>
          </p:cNvPr>
          <p:cNvSpPr txBox="1"/>
          <p:nvPr/>
        </p:nvSpPr>
        <p:spPr>
          <a:xfrm>
            <a:off x="359532" y="5662989"/>
            <a:ext cx="8424936"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The grace of God be in your words.</a:t>
            </a:r>
          </a:p>
        </p:txBody>
      </p:sp>
      <p:pic>
        <p:nvPicPr>
          <p:cNvPr id="4" name="Picture 3" descr="A group of children sitting on a bench&#10;&#10;AI-generated content may be incorrect.">
            <a:extLst>
              <a:ext uri="{FF2B5EF4-FFF2-40B4-BE49-F238E27FC236}">
                <a16:creationId xmlns:a16="http://schemas.microsoft.com/office/drawing/2014/main" id="{EE19DA4A-61AF-FE28-9A12-E0B3841C8D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692696"/>
            <a:ext cx="9144000" cy="4392488"/>
          </a:xfrm>
          <a:prstGeom prst="rect">
            <a:avLst/>
          </a:prstGeom>
          <a:ln>
            <a:solidFill>
              <a:schemeClr val="bg1"/>
            </a:solidFill>
          </a:ln>
        </p:spPr>
      </p:pic>
    </p:spTree>
    <p:extLst>
      <p:ext uri="{BB962C8B-B14F-4D97-AF65-F5344CB8AC3E}">
        <p14:creationId xmlns:p14="http://schemas.microsoft.com/office/powerpoint/2010/main" val="4291945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88952-62E3-C3F4-19E0-D65C070DAF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84F28B-019F-7042-D04C-7B2A0D230F8A}"/>
              </a:ext>
            </a:extLst>
          </p:cNvPr>
          <p:cNvSpPr txBox="1"/>
          <p:nvPr/>
        </p:nvSpPr>
        <p:spPr>
          <a:xfrm>
            <a:off x="359532" y="5662989"/>
            <a:ext cx="8424936"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The love of God be in your hands.</a:t>
            </a:r>
          </a:p>
        </p:txBody>
      </p:sp>
      <p:pic>
        <p:nvPicPr>
          <p:cNvPr id="5" name="Picture 4" descr="A hand reaching for a red heart&#10;&#10;AI-generated content may be incorrect.">
            <a:extLst>
              <a:ext uri="{FF2B5EF4-FFF2-40B4-BE49-F238E27FC236}">
                <a16:creationId xmlns:a16="http://schemas.microsoft.com/office/drawing/2014/main" id="{F354AC9E-00FA-5751-2FAE-FCF5265023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80728"/>
            <a:ext cx="9144000" cy="4250531"/>
          </a:xfrm>
          <a:prstGeom prst="rect">
            <a:avLst/>
          </a:prstGeom>
          <a:ln>
            <a:solidFill>
              <a:schemeClr val="bg1"/>
            </a:solidFill>
          </a:ln>
        </p:spPr>
      </p:pic>
    </p:spTree>
    <p:extLst>
      <p:ext uri="{BB962C8B-B14F-4D97-AF65-F5344CB8AC3E}">
        <p14:creationId xmlns:p14="http://schemas.microsoft.com/office/powerpoint/2010/main" val="3024897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17C34-6D84-5F93-E4FC-EC19645792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A4A23C-3151-34F1-C959-0E2F0F42DCDE}"/>
              </a:ext>
            </a:extLst>
          </p:cNvPr>
          <p:cNvSpPr txBox="1"/>
          <p:nvPr/>
        </p:nvSpPr>
        <p:spPr>
          <a:xfrm>
            <a:off x="359532" y="5373216"/>
            <a:ext cx="8424936" cy="1200329"/>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The joy of God be in your soul and in the song that your life sings.</a:t>
            </a:r>
          </a:p>
        </p:txBody>
      </p:sp>
      <p:pic>
        <p:nvPicPr>
          <p:cNvPr id="5" name="Picture 4" descr="A person holding a red balloon&#10;&#10;AI-generated content may be incorrect.">
            <a:extLst>
              <a:ext uri="{FF2B5EF4-FFF2-40B4-BE49-F238E27FC236}">
                <a16:creationId xmlns:a16="http://schemas.microsoft.com/office/drawing/2014/main" id="{60EDAA6C-8148-A181-D505-0F146B7225C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75047"/>
            <a:ext cx="9144000" cy="4782145"/>
          </a:xfrm>
          <a:prstGeom prst="rect">
            <a:avLst/>
          </a:prstGeom>
          <a:ln>
            <a:solidFill>
              <a:schemeClr val="bg1"/>
            </a:solidFill>
          </a:ln>
        </p:spPr>
      </p:pic>
    </p:spTree>
    <p:extLst>
      <p:ext uri="{BB962C8B-B14F-4D97-AF65-F5344CB8AC3E}">
        <p14:creationId xmlns:p14="http://schemas.microsoft.com/office/powerpoint/2010/main" val="2646893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C235CE9-B3B2-774B-4CAD-C0FFB62B6D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109" y="948617"/>
            <a:ext cx="7155782" cy="4960766"/>
          </a:xfrm>
          <a:prstGeom prst="rect">
            <a:avLst/>
          </a:prstGeom>
        </p:spPr>
      </p:pic>
      <p:pic>
        <p:nvPicPr>
          <p:cNvPr id="2" name="Picture 1" descr="A quilt with different animals&#10;&#10;AI-generated content may be incorrect.">
            <a:extLst>
              <a:ext uri="{FF2B5EF4-FFF2-40B4-BE49-F238E27FC236}">
                <a16:creationId xmlns:a16="http://schemas.microsoft.com/office/drawing/2014/main" id="{462A3573-AB4F-6AA3-FE8F-1FD416D5250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849222" y="184428"/>
            <a:ext cx="2381872" cy="3153670"/>
          </a:xfrm>
          <a:prstGeom prst="rect">
            <a:avLst/>
          </a:prstGeom>
          <a:ln>
            <a:solidFill>
              <a:schemeClr val="bg1"/>
            </a:solidFill>
          </a:ln>
        </p:spPr>
      </p:pic>
      <p:pic>
        <p:nvPicPr>
          <p:cNvPr id="3" name="Picture 2" descr="A religious banner with a person holding a baby&#10;&#10;AI-generated content may be incorrect.">
            <a:extLst>
              <a:ext uri="{FF2B5EF4-FFF2-40B4-BE49-F238E27FC236}">
                <a16:creationId xmlns:a16="http://schemas.microsoft.com/office/drawing/2014/main" id="{58C1E3BC-F5BA-548B-5511-375F23F6FCA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374622" y="188640"/>
            <a:ext cx="1637537" cy="3153670"/>
          </a:xfrm>
          <a:prstGeom prst="rect">
            <a:avLst/>
          </a:prstGeom>
          <a:ln>
            <a:solidFill>
              <a:schemeClr val="bg1"/>
            </a:solidFill>
          </a:ln>
        </p:spPr>
      </p:pic>
      <p:grpSp>
        <p:nvGrpSpPr>
          <p:cNvPr id="4" name="Group 3">
            <a:extLst>
              <a:ext uri="{FF2B5EF4-FFF2-40B4-BE49-F238E27FC236}">
                <a16:creationId xmlns:a16="http://schemas.microsoft.com/office/drawing/2014/main" id="{4C5FD3A0-BBD4-5F92-5EA3-F55054F36577}"/>
              </a:ext>
            </a:extLst>
          </p:cNvPr>
          <p:cNvGrpSpPr/>
          <p:nvPr/>
        </p:nvGrpSpPr>
        <p:grpSpPr>
          <a:xfrm>
            <a:off x="6145043" y="189460"/>
            <a:ext cx="2809944" cy="3173198"/>
            <a:chOff x="1809556" y="219264"/>
            <a:chExt cx="5685776" cy="6420802"/>
          </a:xfrm>
        </p:grpSpPr>
        <p:pic>
          <p:nvPicPr>
            <p:cNvPr id="5" name="Picture 4" descr="A painting of a group of people&#10;&#10;AI-generated content may be incorrect.">
              <a:extLst>
                <a:ext uri="{FF2B5EF4-FFF2-40B4-BE49-F238E27FC236}">
                  <a16:creationId xmlns:a16="http://schemas.microsoft.com/office/drawing/2014/main" id="{A5019A95-7D34-E4F0-D361-895EF31C9EF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809556" y="219267"/>
              <a:ext cx="2663375" cy="6420799"/>
            </a:xfrm>
            <a:prstGeom prst="rect">
              <a:avLst/>
            </a:prstGeom>
            <a:ln>
              <a:solidFill>
                <a:schemeClr val="bg1"/>
              </a:solidFill>
            </a:ln>
          </p:spPr>
        </p:pic>
        <p:pic>
          <p:nvPicPr>
            <p:cNvPr id="6" name="Picture 5" descr="A group of men in colorful robes&#10;&#10;AI-generated content may be incorrect.">
              <a:extLst>
                <a:ext uri="{FF2B5EF4-FFF2-40B4-BE49-F238E27FC236}">
                  <a16:creationId xmlns:a16="http://schemas.microsoft.com/office/drawing/2014/main" id="{CD461549-4D43-598A-5B7A-78E2CB16C05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802071" y="219264"/>
              <a:ext cx="2693261" cy="6420801"/>
            </a:xfrm>
            <a:prstGeom prst="rect">
              <a:avLst/>
            </a:prstGeom>
            <a:ln>
              <a:solidFill>
                <a:schemeClr val="bg1"/>
              </a:solidFill>
            </a:ln>
          </p:spPr>
        </p:pic>
      </p:grpSp>
      <p:pic>
        <p:nvPicPr>
          <p:cNvPr id="7" name="Picture 6" descr="A pair of banners with religious images&#10;&#10;AI-generated content may be incorrect.">
            <a:extLst>
              <a:ext uri="{FF2B5EF4-FFF2-40B4-BE49-F238E27FC236}">
                <a16:creationId xmlns:a16="http://schemas.microsoft.com/office/drawing/2014/main" id="{1438FCD8-3B5F-BB89-8DC0-165E10B1D3B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7504" y="3486391"/>
            <a:ext cx="2868692" cy="3279691"/>
          </a:xfrm>
          <a:prstGeom prst="rect">
            <a:avLst/>
          </a:prstGeom>
          <a:ln>
            <a:solidFill>
              <a:schemeClr val="bg1"/>
            </a:solidFill>
          </a:ln>
        </p:spPr>
      </p:pic>
      <p:pic>
        <p:nvPicPr>
          <p:cNvPr id="8" name="Picture 7" descr="A religious art piece of fabric&#10;&#10;AI-generated content may be incorrect.">
            <a:extLst>
              <a:ext uri="{FF2B5EF4-FFF2-40B4-BE49-F238E27FC236}">
                <a16:creationId xmlns:a16="http://schemas.microsoft.com/office/drawing/2014/main" id="{BAB5137A-F0F6-9F0F-D4DF-BA36979D6E1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275856" y="3495342"/>
            <a:ext cx="2565880" cy="3265666"/>
          </a:xfrm>
          <a:prstGeom prst="rect">
            <a:avLst/>
          </a:prstGeom>
          <a:ln>
            <a:solidFill>
              <a:schemeClr val="bg1"/>
            </a:solidFill>
          </a:ln>
        </p:spPr>
      </p:pic>
      <p:pic>
        <p:nvPicPr>
          <p:cNvPr id="9" name="Picture 8" descr="A cross on the cross&#10;&#10;AI-generated content may be incorrect.">
            <a:extLst>
              <a:ext uri="{FF2B5EF4-FFF2-40B4-BE49-F238E27FC236}">
                <a16:creationId xmlns:a16="http://schemas.microsoft.com/office/drawing/2014/main" id="{AFE9EE20-24FB-FB3A-0248-AC614574581E}"/>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6141396" y="3495342"/>
            <a:ext cx="2812321" cy="994601"/>
          </a:xfrm>
          <a:prstGeom prst="rect">
            <a:avLst/>
          </a:prstGeom>
          <a:ln>
            <a:solidFill>
              <a:schemeClr val="bg1"/>
            </a:solidFill>
          </a:ln>
        </p:spPr>
      </p:pic>
      <p:pic>
        <p:nvPicPr>
          <p:cNvPr id="14" name="Picture 13" descr="A piece of art on a wall&#10;&#10;AI-generated content may be incorrect.">
            <a:extLst>
              <a:ext uri="{FF2B5EF4-FFF2-40B4-BE49-F238E27FC236}">
                <a16:creationId xmlns:a16="http://schemas.microsoft.com/office/drawing/2014/main" id="{8DF02ECB-DFD9-C0E0-D20D-3CC39E488E90}"/>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07504" y="184428"/>
            <a:ext cx="1618325" cy="3153670"/>
          </a:xfrm>
          <a:prstGeom prst="rect">
            <a:avLst/>
          </a:prstGeom>
          <a:ln>
            <a:solidFill>
              <a:schemeClr val="bg1"/>
            </a:solidFill>
          </a:ln>
        </p:spPr>
      </p:pic>
      <p:grpSp>
        <p:nvGrpSpPr>
          <p:cNvPr id="20" name="Group 19">
            <a:extLst>
              <a:ext uri="{FF2B5EF4-FFF2-40B4-BE49-F238E27FC236}">
                <a16:creationId xmlns:a16="http://schemas.microsoft.com/office/drawing/2014/main" id="{D0B9E65B-D29E-FFD5-ED66-D23D55385BE0}"/>
              </a:ext>
            </a:extLst>
          </p:cNvPr>
          <p:cNvGrpSpPr/>
          <p:nvPr/>
        </p:nvGrpSpPr>
        <p:grpSpPr>
          <a:xfrm>
            <a:off x="6517355" y="4628671"/>
            <a:ext cx="1887888" cy="2101940"/>
            <a:chOff x="6436312" y="4640826"/>
            <a:chExt cx="1887888" cy="2101940"/>
          </a:xfrm>
        </p:grpSpPr>
        <p:pic>
          <p:nvPicPr>
            <p:cNvPr id="18" name="Picture 17" descr="A group of paintings of people&#10;&#10;AI-generated content may be incorrect.">
              <a:extLst>
                <a:ext uri="{FF2B5EF4-FFF2-40B4-BE49-F238E27FC236}">
                  <a16:creationId xmlns:a16="http://schemas.microsoft.com/office/drawing/2014/main" id="{0BA038FB-167E-27B0-AB7F-C588630E4977}"/>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6436312" y="4640827"/>
              <a:ext cx="865504" cy="2101939"/>
            </a:xfrm>
            <a:prstGeom prst="rect">
              <a:avLst/>
            </a:prstGeom>
            <a:ln>
              <a:solidFill>
                <a:schemeClr val="bg1"/>
              </a:solidFill>
            </a:ln>
          </p:spPr>
        </p:pic>
        <p:pic>
          <p:nvPicPr>
            <p:cNvPr id="19" name="Picture 18" descr="A group of paintings of people&#10;&#10;AI-generated content may be incorrect.">
              <a:extLst>
                <a:ext uri="{FF2B5EF4-FFF2-40B4-BE49-F238E27FC236}">
                  <a16:creationId xmlns:a16="http://schemas.microsoft.com/office/drawing/2014/main" id="{A35AA8E2-EFF1-7607-4A15-8C36E40F34D4}"/>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7428354" y="4640826"/>
              <a:ext cx="895846" cy="2101939"/>
            </a:xfrm>
            <a:prstGeom prst="rect">
              <a:avLst/>
            </a:prstGeom>
          </p:spPr>
        </p:pic>
      </p:grpSp>
      <p:sp>
        <p:nvSpPr>
          <p:cNvPr id="22" name="Rectangle: Rounded Corners 21">
            <a:extLst>
              <a:ext uri="{FF2B5EF4-FFF2-40B4-BE49-F238E27FC236}">
                <a16:creationId xmlns:a16="http://schemas.microsoft.com/office/drawing/2014/main" id="{B73923D3-16BC-5F8D-0EEC-0A83B09D5F73}"/>
              </a:ext>
            </a:extLst>
          </p:cNvPr>
          <p:cNvSpPr/>
          <p:nvPr/>
        </p:nvSpPr>
        <p:spPr>
          <a:xfrm>
            <a:off x="935596" y="2690879"/>
            <a:ext cx="7272808" cy="92099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 wonder what makes this such an important story of hope for some people?....</a:t>
            </a:r>
          </a:p>
        </p:txBody>
      </p:sp>
    </p:spTree>
    <p:extLst>
      <p:ext uri="{BB962C8B-B14F-4D97-AF65-F5344CB8AC3E}">
        <p14:creationId xmlns:p14="http://schemas.microsoft.com/office/powerpoint/2010/main" val="290415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71877" y="5231757"/>
            <a:ext cx="9000247"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hope-filled</a:t>
            </a:r>
            <a:r>
              <a:rPr lang="en-GB" sz="3200" b="1" i="1" dirty="0">
                <a:solidFill>
                  <a:schemeClr val="bg1"/>
                </a:solidFill>
                <a:latin typeface="Century Gothic" panose="020B0502020202020204" pitchFamily="34" charset="0"/>
                <a:ea typeface="MS Mincho" panose="02020609040205080304" pitchFamily="49" charset="-128"/>
              </a:rPr>
              <a:t> </a:t>
            </a:r>
            <a:r>
              <a:rPr lang="en-GB" sz="2800" b="1" i="1" dirty="0">
                <a:solidFill>
                  <a:schemeClr val="bg1"/>
                </a:solidFill>
                <a:latin typeface="Century Gothic" panose="020B0502020202020204" pitchFamily="34" charset="0"/>
                <a:ea typeface="MS Mincho" panose="02020609040205080304" pitchFamily="49" charset="-128"/>
              </a:rPr>
              <a:t>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945831" y="5238507"/>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group of tiles with red letters on a cork surface&#10;&#10;AI-generated content may be incorrect.">
            <a:extLst>
              <a:ext uri="{FF2B5EF4-FFF2-40B4-BE49-F238E27FC236}">
                <a16:creationId xmlns:a16="http://schemas.microsoft.com/office/drawing/2014/main" id="{261026DE-DC74-D184-8479-AC785E0D20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70312"/>
            <a:ext cx="9144000" cy="4857750"/>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nk butterfly on a white surface&#10;&#10;AI-generated content may be incorrect.">
            <a:extLst>
              <a:ext uri="{FF2B5EF4-FFF2-40B4-BE49-F238E27FC236}">
                <a16:creationId xmlns:a16="http://schemas.microsoft.com/office/drawing/2014/main" id="{918E23C8-B1FC-05DA-B303-4845B7564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CC1AC5-39FF-EB16-80FE-366CB456571A}"/>
              </a:ext>
            </a:extLst>
          </p:cNvPr>
          <p:cNvSpPr txBox="1"/>
          <p:nvPr/>
        </p:nvSpPr>
        <p:spPr>
          <a:xfrm>
            <a:off x="4395548" y="5661248"/>
            <a:ext cx="4532428" cy="461665"/>
          </a:xfrm>
          <a:prstGeom prst="rect">
            <a:avLst/>
          </a:prstGeom>
          <a:noFill/>
        </p:spPr>
        <p:txBody>
          <a:bodyPr wrap="square" rtlCol="0">
            <a:spAutoFit/>
          </a:bodyPr>
          <a:lstStyle/>
          <a:p>
            <a:pPr algn="r"/>
            <a:r>
              <a:rPr lang="en-GB" sz="1200" dirty="0">
                <a:solidFill>
                  <a:schemeClr val="bg1"/>
                </a:solidFill>
                <a:latin typeface="Century Gothic" panose="020B0502020202020204" pitchFamily="34" charset="0"/>
              </a:rPr>
              <a:t>Statue of Christ the Redeemer,(risen) in Rio de Janeiro</a:t>
            </a:r>
          </a:p>
          <a:p>
            <a:pPr algn="r"/>
            <a:r>
              <a:rPr lang="en-GB" sz="1200" dirty="0">
                <a:solidFill>
                  <a:schemeClr val="bg1"/>
                </a:solidFill>
                <a:latin typeface="Century Gothic" panose="020B0502020202020204" pitchFamily="34" charset="0"/>
              </a:rPr>
              <a:t>from </a:t>
            </a:r>
            <a:r>
              <a:rPr lang="en-GB" sz="1200" b="1" dirty="0">
                <a:solidFill>
                  <a:schemeClr val="bg1"/>
                </a:solidFill>
                <a:latin typeface="Century Gothic" panose="020B0502020202020204" pitchFamily="34" charset="0"/>
              </a:rPr>
              <a:t>Art in the Christian Tradition</a:t>
            </a:r>
            <a:endParaRPr lang="en-GB" sz="1200" dirty="0">
              <a:solidFill>
                <a:schemeClr val="bg1"/>
              </a:solidFill>
              <a:latin typeface="Century Gothic" panose="020B0502020202020204" pitchFamily="34" charset="0"/>
            </a:endParaRPr>
          </a:p>
        </p:txBody>
      </p:sp>
      <p:pic>
        <p:nvPicPr>
          <p:cNvPr id="3" name="Picture 2" descr="A statue of a person with arms outstretched with Christ the Redeemer in the background&#10;&#10;AI-generated content may be incorrect.">
            <a:extLst>
              <a:ext uri="{FF2B5EF4-FFF2-40B4-BE49-F238E27FC236}">
                <a16:creationId xmlns:a16="http://schemas.microsoft.com/office/drawing/2014/main" id="{382CAE15-186E-3F99-3447-4A69DE575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9369" y="1284925"/>
            <a:ext cx="6398607" cy="4288151"/>
          </a:xfrm>
          <a:prstGeom prst="rect">
            <a:avLst/>
          </a:prstGeom>
          <a:ln>
            <a:solidFill>
              <a:schemeClr val="bg1"/>
            </a:solidFill>
          </a:ln>
        </p:spPr>
      </p:pic>
      <p:pic>
        <p:nvPicPr>
          <p:cNvPr id="4" name="Picture 3" descr="A group of paintings of people&#10;&#10;AI-generated content may be incorrect.">
            <a:extLst>
              <a:ext uri="{FF2B5EF4-FFF2-40B4-BE49-F238E27FC236}">
                <a16:creationId xmlns:a16="http://schemas.microsoft.com/office/drawing/2014/main" id="{576D30CB-F592-0FCE-2564-0FEC5063E5F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23021"/>
            <a:ext cx="2339753" cy="6858000"/>
          </a:xfrm>
          <a:prstGeom prst="rect">
            <a:avLst/>
          </a:prstGeom>
        </p:spPr>
      </p:pic>
    </p:spTree>
    <p:extLst>
      <p:ext uri="{BB962C8B-B14F-4D97-AF65-F5344CB8AC3E}">
        <p14:creationId xmlns:p14="http://schemas.microsoft.com/office/powerpoint/2010/main" val="6979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nfetti and confetti&#10;&#10;AI-generated content may be incorrect.">
            <a:extLst>
              <a:ext uri="{FF2B5EF4-FFF2-40B4-BE49-F238E27FC236}">
                <a16:creationId xmlns:a16="http://schemas.microsoft.com/office/drawing/2014/main" id="{583CB9FE-C1CA-F24A-1A90-3031A7947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450"/>
            <a:ext cx="9144000" cy="6515100"/>
          </a:xfrm>
          <a:prstGeom prst="rect">
            <a:avLst/>
          </a:prstGeom>
        </p:spPr>
      </p:pic>
      <p:grpSp>
        <p:nvGrpSpPr>
          <p:cNvPr id="7" name="Group 6">
            <a:extLst>
              <a:ext uri="{FF2B5EF4-FFF2-40B4-BE49-F238E27FC236}">
                <a16:creationId xmlns:a16="http://schemas.microsoft.com/office/drawing/2014/main" id="{DDC5C6F3-EB59-C175-6470-80AE9C23A211}"/>
              </a:ext>
            </a:extLst>
          </p:cNvPr>
          <p:cNvGrpSpPr/>
          <p:nvPr/>
        </p:nvGrpSpPr>
        <p:grpSpPr>
          <a:xfrm>
            <a:off x="251520" y="332656"/>
            <a:ext cx="6029673" cy="3440462"/>
            <a:chOff x="342527" y="316734"/>
            <a:chExt cx="6696744" cy="3744416"/>
          </a:xfrm>
        </p:grpSpPr>
        <p:sp>
          <p:nvSpPr>
            <p:cNvPr id="6" name="Explosion: 14 Points 5">
              <a:extLst>
                <a:ext uri="{FF2B5EF4-FFF2-40B4-BE49-F238E27FC236}">
                  <a16:creationId xmlns:a16="http://schemas.microsoft.com/office/drawing/2014/main" id="{B5411626-C1D4-6243-ED92-1C5B19134E73}"/>
                </a:ext>
              </a:extLst>
            </p:cNvPr>
            <p:cNvSpPr/>
            <p:nvPr/>
          </p:nvSpPr>
          <p:spPr>
            <a:xfrm rot="21427901">
              <a:off x="342527" y="316734"/>
              <a:ext cx="6696744" cy="3744416"/>
            </a:xfrm>
            <a:prstGeom prst="irregularSeal2">
              <a:avLst/>
            </a:prstGeom>
            <a:solidFill>
              <a:schemeClr val="bg1"/>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5" name="Rectangle 4">
              <a:extLst>
                <a:ext uri="{FF2B5EF4-FFF2-40B4-BE49-F238E27FC236}">
                  <a16:creationId xmlns:a16="http://schemas.microsoft.com/office/drawing/2014/main" id="{9DEA7AC7-5360-B8A1-8B97-54E3BC6D4494}"/>
                </a:ext>
              </a:extLst>
            </p:cNvPr>
            <p:cNvSpPr/>
            <p:nvPr/>
          </p:nvSpPr>
          <p:spPr>
            <a:xfrm rot="20476575">
              <a:off x="1410848" y="1762934"/>
              <a:ext cx="3870827" cy="1004903"/>
            </a:xfrm>
            <a:prstGeom prst="rect">
              <a:avLst/>
            </a:prstGeom>
            <a:noFill/>
          </p:spPr>
          <p:txBody>
            <a:bodyPr wrap="none" lIns="91440" tIns="45720" rIns="91440" bIns="45720">
              <a:spAutoFit/>
            </a:bodyPr>
            <a:lstStyle/>
            <a:p>
              <a:pPr algn="ctr"/>
              <a:r>
                <a:rPr lang="en-GB" sz="5400" b="1" dirty="0">
                  <a:ln w="38100">
                    <a:solidFill>
                      <a:schemeClr val="accent2"/>
                    </a:solidFill>
                    <a:prstDash val="solid"/>
                  </a:ln>
                  <a:solidFill>
                    <a:schemeClr val="accent1"/>
                  </a:solidFill>
                  <a:latin typeface="Century Gothic" panose="020B0502020202020204" pitchFamily="34" charset="0"/>
                </a:rPr>
                <a:t>SURPRISE!!</a:t>
              </a:r>
            </a:p>
          </p:txBody>
        </p:sp>
      </p:grpSp>
    </p:spTree>
    <p:extLst>
      <p:ext uri="{BB962C8B-B14F-4D97-AF65-F5344CB8AC3E}">
        <p14:creationId xmlns:p14="http://schemas.microsoft.com/office/powerpoint/2010/main" val="251964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19CF5-BFB0-7D0D-069D-4391DEAED335}"/>
              </a:ext>
            </a:extLst>
          </p:cNvPr>
          <p:cNvSpPr txBox="1"/>
          <p:nvPr/>
        </p:nvSpPr>
        <p:spPr>
          <a:xfrm>
            <a:off x="419330" y="264579"/>
            <a:ext cx="5664838" cy="1200329"/>
          </a:xfrm>
          <a:prstGeom prst="rect">
            <a:avLst/>
          </a:prstGeom>
          <a:noFill/>
        </p:spPr>
        <p:txBody>
          <a:bodyPr wrap="square">
            <a:spAutoFit/>
          </a:bodyPr>
          <a:lstStyle/>
          <a:p>
            <a:pPr algn="ctr">
              <a:buNone/>
            </a:pPr>
            <a:r>
              <a:rPr lang="en-GB"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 mouse took a stroll through a deep dark wood. A fox saw the mouse and the mouse looked good…</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descr="A statue of a cow in the woods&#10;&#10;AI-generated content may be incorrect.">
            <a:extLst>
              <a:ext uri="{FF2B5EF4-FFF2-40B4-BE49-F238E27FC236}">
                <a16:creationId xmlns:a16="http://schemas.microsoft.com/office/drawing/2014/main" id="{E21C800A-80B5-6751-9862-392BAF7ECA2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767722" y="202636"/>
            <a:ext cx="1708559" cy="2290260"/>
          </a:xfrm>
          <a:prstGeom prst="rect">
            <a:avLst/>
          </a:prstGeom>
          <a:ln>
            <a:solidFill>
              <a:schemeClr val="bg1"/>
            </a:solidFill>
          </a:ln>
        </p:spPr>
      </p:pic>
      <p:sp>
        <p:nvSpPr>
          <p:cNvPr id="6" name="TextBox 5">
            <a:extLst>
              <a:ext uri="{FF2B5EF4-FFF2-40B4-BE49-F238E27FC236}">
                <a16:creationId xmlns:a16="http://schemas.microsoft.com/office/drawing/2014/main" id="{C8D96E5D-89A8-4629-328D-37F89E37314F}"/>
              </a:ext>
            </a:extLst>
          </p:cNvPr>
          <p:cNvSpPr txBox="1"/>
          <p:nvPr/>
        </p:nvSpPr>
        <p:spPr>
          <a:xfrm rot="596153">
            <a:off x="3151162" y="2421568"/>
            <a:ext cx="4432386" cy="830997"/>
          </a:xfrm>
          <a:prstGeom prst="rect">
            <a:avLst/>
          </a:prstGeom>
          <a:noFill/>
        </p:spPr>
        <p:txBody>
          <a:bodyPr wrap="square">
            <a:spAutoFit/>
          </a:bodyPr>
          <a:lstStyle/>
          <a:p>
            <a:pPr algn="ctr">
              <a:buNone/>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 long time ago, in a galaxy far, far away…….</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2B779F8-FB0A-AFA2-4560-11FC374B5DE7}"/>
              </a:ext>
            </a:extLst>
          </p:cNvPr>
          <p:cNvSpPr txBox="1"/>
          <p:nvPr/>
        </p:nvSpPr>
        <p:spPr>
          <a:xfrm>
            <a:off x="2907884" y="5076493"/>
            <a:ext cx="6352567" cy="1446550"/>
          </a:xfrm>
          <a:prstGeom prst="rect">
            <a:avLst/>
          </a:prstGeom>
          <a:noFill/>
        </p:spPr>
        <p:txBody>
          <a:bodyPr wrap="square" rtlCol="0">
            <a:spAutoFit/>
          </a:bodyPr>
          <a:lstStyle/>
          <a:p>
            <a:pPr algn="ctr"/>
            <a:r>
              <a:rPr lang="en-GB" sz="8800" b="1" dirty="0">
                <a:solidFill>
                  <a:schemeClr val="bg1"/>
                </a:solidFill>
                <a:latin typeface="Century Gothic" panose="020B0502020202020204" pitchFamily="34" charset="0"/>
              </a:rPr>
              <a:t>Beginnings</a:t>
            </a:r>
          </a:p>
        </p:txBody>
      </p:sp>
      <p:pic>
        <p:nvPicPr>
          <p:cNvPr id="7" name="Picture 6" descr="Two toy figures holding lightsabers&#10;&#10;AI-generated content may be incorrect.">
            <a:extLst>
              <a:ext uri="{FF2B5EF4-FFF2-40B4-BE49-F238E27FC236}">
                <a16:creationId xmlns:a16="http://schemas.microsoft.com/office/drawing/2014/main" id="{1F38840D-C341-C861-40E8-374B82FE6F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330" y="1652206"/>
            <a:ext cx="2608137" cy="1776794"/>
          </a:xfrm>
          <a:prstGeom prst="rect">
            <a:avLst/>
          </a:prstGeom>
          <a:ln>
            <a:solidFill>
              <a:schemeClr val="bg1"/>
            </a:solidFill>
          </a:ln>
        </p:spPr>
      </p:pic>
      <p:sp>
        <p:nvSpPr>
          <p:cNvPr id="8" name="TextBox 7">
            <a:extLst>
              <a:ext uri="{FF2B5EF4-FFF2-40B4-BE49-F238E27FC236}">
                <a16:creationId xmlns:a16="http://schemas.microsoft.com/office/drawing/2014/main" id="{2F01C974-05D1-3F64-416E-223AE63F2B99}"/>
              </a:ext>
            </a:extLst>
          </p:cNvPr>
          <p:cNvSpPr txBox="1"/>
          <p:nvPr/>
        </p:nvSpPr>
        <p:spPr>
          <a:xfrm>
            <a:off x="2051720" y="3876164"/>
            <a:ext cx="6768752" cy="1200329"/>
          </a:xfrm>
          <a:prstGeom prst="rect">
            <a:avLst/>
          </a:prstGeom>
          <a:noFill/>
        </p:spPr>
        <p:txBody>
          <a:bodyPr wrap="square">
            <a:spAutoFit/>
          </a:bodyPr>
          <a:lstStyle/>
          <a:p>
            <a:pPr algn="ctr">
              <a:buNone/>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The sun did not shine, it was too wet to play. So we sat in the house all that cold, cold, wet day… </a:t>
            </a:r>
            <a:endParaRPr lang="en-GB"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9" name="Picture 17" descr="http://www.bunkycooks.com/wp-content/uploads/2010/10/cat-in-the-hat2.jpg">
            <a:extLst>
              <a:ext uri="{FF2B5EF4-FFF2-40B4-BE49-F238E27FC236}">
                <a16:creationId xmlns:a16="http://schemas.microsoft.com/office/drawing/2014/main" id="{3A9E7645-A9A4-72E1-8DBA-21C4615A7A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8483" y="3896597"/>
            <a:ext cx="1730325" cy="240272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8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1F603-7F05-93DD-3B49-9F854518D1E0}"/>
            </a:ext>
          </a:extLst>
        </p:cNvPr>
        <p:cNvGrpSpPr/>
        <p:nvPr/>
      </p:nvGrpSpPr>
      <p:grpSpPr>
        <a:xfrm>
          <a:off x="0" y="0"/>
          <a:ext cx="0" cy="0"/>
          <a:chOff x="0" y="0"/>
          <a:chExt cx="0" cy="0"/>
        </a:xfrm>
      </p:grpSpPr>
      <p:pic>
        <p:nvPicPr>
          <p:cNvPr id="12" name="Picture 11" descr="A castle with blue and yellow towers&#10;&#10;AI-generated content may be incorrect.">
            <a:extLst>
              <a:ext uri="{FF2B5EF4-FFF2-40B4-BE49-F238E27FC236}">
                <a16:creationId xmlns:a16="http://schemas.microsoft.com/office/drawing/2014/main" id="{0122EC29-079A-81A9-A55D-8EF2AAF68F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675"/>
            <a:ext cx="9144000" cy="6858000"/>
          </a:xfrm>
          <a:prstGeom prst="rect">
            <a:avLst/>
          </a:prstGeom>
        </p:spPr>
      </p:pic>
      <p:sp>
        <p:nvSpPr>
          <p:cNvPr id="6" name="TextBox 5">
            <a:extLst>
              <a:ext uri="{FF2B5EF4-FFF2-40B4-BE49-F238E27FC236}">
                <a16:creationId xmlns:a16="http://schemas.microsoft.com/office/drawing/2014/main" id="{E17C7EEE-7366-4308-B7E9-126F426F2806}"/>
              </a:ext>
            </a:extLst>
          </p:cNvPr>
          <p:cNvSpPr txBox="1"/>
          <p:nvPr/>
        </p:nvSpPr>
        <p:spPr>
          <a:xfrm rot="596153">
            <a:off x="102140" y="2795710"/>
            <a:ext cx="8686417" cy="1938992"/>
          </a:xfrm>
          <a:prstGeom prst="rect">
            <a:avLst/>
          </a:prstGeom>
          <a:solidFill>
            <a:schemeClr val="tx1">
              <a:alpha val="37000"/>
            </a:schemeClr>
          </a:solidFill>
        </p:spPr>
        <p:txBody>
          <a:bodyPr wrap="square">
            <a:spAutoFit/>
          </a:bodyPr>
          <a:lstStyle/>
          <a:p>
            <a:pPr algn="ctr">
              <a:buNone/>
            </a:pPr>
            <a:r>
              <a:rPr lang="en-GB" sz="6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‘…and they all lived happily ever after.’</a:t>
            </a:r>
            <a:endParaRPr lang="en-GB" sz="4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7CF28D9-5F69-D753-F4F0-02064D740B17}"/>
              </a:ext>
            </a:extLst>
          </p:cNvPr>
          <p:cNvSpPr txBox="1"/>
          <p:nvPr/>
        </p:nvSpPr>
        <p:spPr>
          <a:xfrm>
            <a:off x="3491880" y="19675"/>
            <a:ext cx="6352567" cy="1446550"/>
          </a:xfrm>
          <a:prstGeom prst="rect">
            <a:avLst/>
          </a:prstGeom>
          <a:noFill/>
        </p:spPr>
        <p:txBody>
          <a:bodyPr wrap="square" rtlCol="0">
            <a:spAutoFit/>
          </a:bodyPr>
          <a:lstStyle/>
          <a:p>
            <a:pPr algn="ctr"/>
            <a:r>
              <a:rPr lang="en-GB" sz="8800" b="1" dirty="0">
                <a:solidFill>
                  <a:schemeClr val="bg1"/>
                </a:solidFill>
                <a:latin typeface="Century Gothic" panose="020B0502020202020204" pitchFamily="34" charset="0"/>
              </a:rPr>
              <a:t>Endings</a:t>
            </a:r>
          </a:p>
        </p:txBody>
      </p:sp>
    </p:spTree>
    <p:extLst>
      <p:ext uri="{BB962C8B-B14F-4D97-AF65-F5344CB8AC3E}">
        <p14:creationId xmlns:p14="http://schemas.microsoft.com/office/powerpoint/2010/main" val="34012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ross on the cross&#10;&#10;AI-generated content may be incorrect.">
            <a:extLst>
              <a:ext uri="{FF2B5EF4-FFF2-40B4-BE49-F238E27FC236}">
                <a16:creationId xmlns:a16="http://schemas.microsoft.com/office/drawing/2014/main" id="{A031C6C2-4D5F-D3AE-6B53-3AFF6AA188B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3508" y="1952836"/>
            <a:ext cx="8856984" cy="3132348"/>
          </a:xfrm>
          <a:prstGeom prst="rect">
            <a:avLst/>
          </a:prstGeom>
          <a:ln>
            <a:solidFill>
              <a:schemeClr val="bg1"/>
            </a:solidFill>
          </a:ln>
        </p:spPr>
      </p:pic>
      <p:sp>
        <p:nvSpPr>
          <p:cNvPr id="4" name="Speech Bubble: Rectangle with Corners Rounded 3">
            <a:extLst>
              <a:ext uri="{FF2B5EF4-FFF2-40B4-BE49-F238E27FC236}">
                <a16:creationId xmlns:a16="http://schemas.microsoft.com/office/drawing/2014/main" id="{4D8D7116-E8D2-820B-5141-63AB55272501}"/>
              </a:ext>
            </a:extLst>
          </p:cNvPr>
          <p:cNvSpPr/>
          <p:nvPr/>
        </p:nvSpPr>
        <p:spPr>
          <a:xfrm>
            <a:off x="5364088" y="1556792"/>
            <a:ext cx="2520280" cy="792088"/>
          </a:xfrm>
          <a:prstGeom prst="wedgeRoundRectCallout">
            <a:avLst>
              <a:gd name="adj1" fmla="val -57568"/>
              <a:gd name="adj2" fmla="val 91445"/>
              <a:gd name="adj3" fmla="val 16667"/>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It is finished!</a:t>
            </a:r>
          </a:p>
        </p:txBody>
      </p:sp>
    </p:spTree>
    <p:extLst>
      <p:ext uri="{BB962C8B-B14F-4D97-AF65-F5344CB8AC3E}">
        <p14:creationId xmlns:p14="http://schemas.microsoft.com/office/powerpoint/2010/main" val="10695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aintings of people&#10;&#10;AI-generated content may be incorrect.">
            <a:extLst>
              <a:ext uri="{FF2B5EF4-FFF2-40B4-BE49-F238E27FC236}">
                <a16:creationId xmlns:a16="http://schemas.microsoft.com/office/drawing/2014/main" id="{E9CFDED7-C9DE-4474-954F-D8B830DCC9B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32247" y="0"/>
            <a:ext cx="2339753" cy="6858000"/>
          </a:xfrm>
          <a:prstGeom prst="rect">
            <a:avLst/>
          </a:prstGeom>
        </p:spPr>
      </p:pic>
      <p:pic>
        <p:nvPicPr>
          <p:cNvPr id="5" name="Picture 4" descr="A group of paintings of people&#10;&#10;AI-generated content may be incorrect.">
            <a:extLst>
              <a:ext uri="{FF2B5EF4-FFF2-40B4-BE49-F238E27FC236}">
                <a16:creationId xmlns:a16="http://schemas.microsoft.com/office/drawing/2014/main" id="{1297526C-A12D-C13A-8B1E-4D69849234C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72000" y="-10345"/>
            <a:ext cx="2339753" cy="6858000"/>
          </a:xfrm>
          <a:prstGeom prst="rect">
            <a:avLst/>
          </a:prstGeom>
        </p:spPr>
      </p:pic>
      <p:sp>
        <p:nvSpPr>
          <p:cNvPr id="8" name="Rectangle: Rounded Corners 7">
            <a:extLst>
              <a:ext uri="{FF2B5EF4-FFF2-40B4-BE49-F238E27FC236}">
                <a16:creationId xmlns:a16="http://schemas.microsoft.com/office/drawing/2014/main" id="{999A00F9-E4B7-8849-4D66-9E731EDBE3E2}"/>
              </a:ext>
            </a:extLst>
          </p:cNvPr>
          <p:cNvSpPr/>
          <p:nvPr/>
        </p:nvSpPr>
        <p:spPr>
          <a:xfrm>
            <a:off x="827584" y="195806"/>
            <a:ext cx="1854966"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Empty tomb</a:t>
            </a:r>
          </a:p>
        </p:txBody>
      </p:sp>
      <p:sp>
        <p:nvSpPr>
          <p:cNvPr id="7" name="Rectangle: Rounded Corners 6">
            <a:extLst>
              <a:ext uri="{FF2B5EF4-FFF2-40B4-BE49-F238E27FC236}">
                <a16:creationId xmlns:a16="http://schemas.microsoft.com/office/drawing/2014/main" id="{45A3A680-38BE-9E5C-0778-A5C59744B2F0}"/>
              </a:ext>
            </a:extLst>
          </p:cNvPr>
          <p:cNvSpPr/>
          <p:nvPr/>
        </p:nvSpPr>
        <p:spPr>
          <a:xfrm>
            <a:off x="711896" y="3238635"/>
            <a:ext cx="20339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He is not here – he is risen!</a:t>
            </a:r>
          </a:p>
        </p:txBody>
      </p:sp>
      <p:sp>
        <p:nvSpPr>
          <p:cNvPr id="2" name="Rectangle: Rounded Corners 1">
            <a:extLst>
              <a:ext uri="{FF2B5EF4-FFF2-40B4-BE49-F238E27FC236}">
                <a16:creationId xmlns:a16="http://schemas.microsoft.com/office/drawing/2014/main" id="{8EAC3037-F06E-4116-F478-8E1DACDB9269}"/>
              </a:ext>
            </a:extLst>
          </p:cNvPr>
          <p:cNvSpPr/>
          <p:nvPr/>
        </p:nvSpPr>
        <p:spPr>
          <a:xfrm>
            <a:off x="6586264" y="404664"/>
            <a:ext cx="1782451"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Ascension</a:t>
            </a:r>
          </a:p>
        </p:txBody>
      </p:sp>
      <p:sp>
        <p:nvSpPr>
          <p:cNvPr id="3" name="Rectangle: Rounded Corners 2">
            <a:extLst>
              <a:ext uri="{FF2B5EF4-FFF2-40B4-BE49-F238E27FC236}">
                <a16:creationId xmlns:a16="http://schemas.microsoft.com/office/drawing/2014/main" id="{011D2AEF-15CD-0DC4-2B50-9BE4DEDC1F2C}"/>
              </a:ext>
            </a:extLst>
          </p:cNvPr>
          <p:cNvSpPr/>
          <p:nvPr/>
        </p:nvSpPr>
        <p:spPr>
          <a:xfrm>
            <a:off x="6255314" y="3058615"/>
            <a:ext cx="2769840" cy="108012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am with you always – to the very end of the age.</a:t>
            </a:r>
          </a:p>
        </p:txBody>
      </p:sp>
      <p:pic>
        <p:nvPicPr>
          <p:cNvPr id="9" name="Picture 8">
            <a:extLst>
              <a:ext uri="{FF2B5EF4-FFF2-40B4-BE49-F238E27FC236}">
                <a16:creationId xmlns:a16="http://schemas.microsoft.com/office/drawing/2014/main" id="{F548743E-FA47-32CE-5B18-EC59308C21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209" y="4725144"/>
            <a:ext cx="3020829" cy="1816765"/>
          </a:xfrm>
          <a:prstGeom prst="rect">
            <a:avLst/>
          </a:prstGeom>
        </p:spPr>
      </p:pic>
    </p:spTree>
    <p:extLst>
      <p:ext uri="{BB962C8B-B14F-4D97-AF65-F5344CB8AC3E}">
        <p14:creationId xmlns:p14="http://schemas.microsoft.com/office/powerpoint/2010/main" val="228484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0560BD-486E-FE99-3527-44AC6F26BD4B}"/>
              </a:ext>
            </a:extLst>
          </p:cNvPr>
          <p:cNvSpPr txBox="1"/>
          <p:nvPr/>
        </p:nvSpPr>
        <p:spPr>
          <a:xfrm>
            <a:off x="179512" y="2321005"/>
            <a:ext cx="8712968" cy="2215991"/>
          </a:xfrm>
          <a:prstGeom prst="rect">
            <a:avLst/>
          </a:prstGeom>
          <a:noFill/>
        </p:spPr>
        <p:txBody>
          <a:bodyPr wrap="square" rtlCol="0">
            <a:spAutoFit/>
          </a:bodyPr>
          <a:lstStyle/>
          <a:p>
            <a:pPr algn="ctr"/>
            <a:r>
              <a:rPr lang="en-GB" sz="13800" b="1" dirty="0">
                <a:solidFill>
                  <a:schemeClr val="bg2"/>
                </a:solidFill>
                <a:latin typeface="Century Gothic" panose="020B0502020202020204" pitchFamily="34" charset="0"/>
              </a:rPr>
              <a:t>Hopeless</a:t>
            </a:r>
          </a:p>
        </p:txBody>
      </p:sp>
      <p:sp>
        <p:nvSpPr>
          <p:cNvPr id="4" name="TextBox 3">
            <a:extLst>
              <a:ext uri="{FF2B5EF4-FFF2-40B4-BE49-F238E27FC236}">
                <a16:creationId xmlns:a16="http://schemas.microsoft.com/office/drawing/2014/main" id="{DAEFF77E-833A-9806-8FF8-AE88365EC02E}"/>
              </a:ext>
            </a:extLst>
          </p:cNvPr>
          <p:cNvSpPr txBox="1"/>
          <p:nvPr/>
        </p:nvSpPr>
        <p:spPr>
          <a:xfrm>
            <a:off x="185057" y="2322492"/>
            <a:ext cx="8712968" cy="2215991"/>
          </a:xfrm>
          <a:prstGeom prst="rect">
            <a:avLst/>
          </a:prstGeom>
          <a:noFill/>
        </p:spPr>
        <p:txBody>
          <a:bodyPr wrap="square" rtlCol="0">
            <a:spAutoFit/>
          </a:bodyPr>
          <a:lstStyle/>
          <a:p>
            <a:pPr algn="ctr"/>
            <a:r>
              <a:rPr lang="en-GB" sz="13800" b="1" dirty="0">
                <a:solidFill>
                  <a:srgbClr val="FFFF00"/>
                </a:solidFill>
                <a:latin typeface="Century Gothic" panose="020B0502020202020204" pitchFamily="34" charset="0"/>
              </a:rPr>
              <a:t>Hopeful</a:t>
            </a:r>
          </a:p>
        </p:txBody>
      </p:sp>
      <p:sp>
        <p:nvSpPr>
          <p:cNvPr id="5" name="Rectangle: Rounded Corners 4">
            <a:extLst>
              <a:ext uri="{FF2B5EF4-FFF2-40B4-BE49-F238E27FC236}">
                <a16:creationId xmlns:a16="http://schemas.microsoft.com/office/drawing/2014/main" id="{CE79591D-A628-BA76-3D2B-F59AB4D07D07}"/>
              </a:ext>
            </a:extLst>
          </p:cNvPr>
          <p:cNvSpPr/>
          <p:nvPr/>
        </p:nvSpPr>
        <p:spPr>
          <a:xfrm>
            <a:off x="5940152" y="5229200"/>
            <a:ext cx="2769840" cy="108012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am with you always – to the very end of the age.</a:t>
            </a:r>
          </a:p>
        </p:txBody>
      </p:sp>
    </p:spTree>
    <p:extLst>
      <p:ext uri="{BB962C8B-B14F-4D97-AF65-F5344CB8AC3E}">
        <p14:creationId xmlns:p14="http://schemas.microsoft.com/office/powerpoint/2010/main" val="195855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E6F136-42A3-9F1B-1C32-27126FBB88C7}"/>
              </a:ext>
            </a:extLst>
          </p:cNvPr>
          <p:cNvGrpSpPr/>
          <p:nvPr/>
        </p:nvGrpSpPr>
        <p:grpSpPr>
          <a:xfrm>
            <a:off x="0" y="-10345"/>
            <a:ext cx="4679506" cy="6868345"/>
            <a:chOff x="2232247" y="-10345"/>
            <a:chExt cx="4679506" cy="6868345"/>
          </a:xfrm>
        </p:grpSpPr>
        <p:pic>
          <p:nvPicPr>
            <p:cNvPr id="2" name="Picture 1" descr="A group of paintings of people&#10;&#10;AI-generated content may be incorrect.">
              <a:extLst>
                <a:ext uri="{FF2B5EF4-FFF2-40B4-BE49-F238E27FC236}">
                  <a16:creationId xmlns:a16="http://schemas.microsoft.com/office/drawing/2014/main" id="{AC97F4DB-7880-7612-5977-9C66DDEF58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32247" y="0"/>
              <a:ext cx="2339753" cy="6858000"/>
            </a:xfrm>
            <a:prstGeom prst="rect">
              <a:avLst/>
            </a:prstGeom>
          </p:spPr>
        </p:pic>
        <p:pic>
          <p:nvPicPr>
            <p:cNvPr id="4" name="Picture 3" descr="A group of paintings of people&#10;&#10;AI-generated content may be incorrect.">
              <a:extLst>
                <a:ext uri="{FF2B5EF4-FFF2-40B4-BE49-F238E27FC236}">
                  <a16:creationId xmlns:a16="http://schemas.microsoft.com/office/drawing/2014/main" id="{C9FACDE4-566F-202D-376C-72515566C71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72000" y="-10345"/>
              <a:ext cx="2339753" cy="6858000"/>
            </a:xfrm>
            <a:prstGeom prst="rect">
              <a:avLst/>
            </a:prstGeom>
          </p:spPr>
        </p:pic>
      </p:grpSp>
      <p:sp>
        <p:nvSpPr>
          <p:cNvPr id="3" name="TextBox 2">
            <a:extLst>
              <a:ext uri="{FF2B5EF4-FFF2-40B4-BE49-F238E27FC236}">
                <a16:creationId xmlns:a16="http://schemas.microsoft.com/office/drawing/2014/main" id="{EF23E264-01B8-2FF3-F5F0-17E076EA7AE0}"/>
              </a:ext>
            </a:extLst>
          </p:cNvPr>
          <p:cNvSpPr txBox="1">
            <a:spLocks noChangeArrowheads="1"/>
          </p:cNvSpPr>
          <p:nvPr/>
        </p:nvSpPr>
        <p:spPr bwMode="auto">
          <a:xfrm>
            <a:off x="4860032" y="280446"/>
            <a:ext cx="4068452" cy="6297108"/>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how Jesus’ words made a difference to the disciples?....or to Christians today?....or maybe for us?....</a:t>
            </a:r>
          </a:p>
          <a:p>
            <a:pPr algn="ctr" fontAlgn="auto">
              <a:spcAft>
                <a:spcPts val="0"/>
              </a:spcAft>
              <a:buNone/>
              <a:defRPr/>
            </a:pPr>
            <a:r>
              <a:rPr lang="en-GB" sz="2800" b="1" dirty="0">
                <a:solidFill>
                  <a:prstClr val="black"/>
                </a:solidFill>
                <a:latin typeface="Century Gothic" panose="020B0502020202020204" pitchFamily="34" charset="0"/>
              </a:rPr>
              <a:t>….I wonder what might be feeling a bit hope-less for us                  or our world?....</a:t>
            </a:r>
          </a:p>
          <a:p>
            <a:pPr algn="ctr" fontAlgn="auto">
              <a:spcAft>
                <a:spcPts val="0"/>
              </a:spcAft>
              <a:buNone/>
              <a:defRPr/>
            </a:pPr>
            <a:r>
              <a:rPr lang="en-GB" sz="2800" b="1" dirty="0">
                <a:solidFill>
                  <a:prstClr val="black"/>
                </a:solidFill>
                <a:latin typeface="Century Gothic" panose="020B0502020202020204" pitchFamily="34" charset="0"/>
              </a:rPr>
              <a:t>….I wonder how our actions might help to bring hope to others this week?.... </a:t>
            </a:r>
          </a:p>
        </p:txBody>
      </p:sp>
      <p:sp>
        <p:nvSpPr>
          <p:cNvPr id="6" name="Rectangle: Rounded Corners 5">
            <a:extLst>
              <a:ext uri="{FF2B5EF4-FFF2-40B4-BE49-F238E27FC236}">
                <a16:creationId xmlns:a16="http://schemas.microsoft.com/office/drawing/2014/main" id="{39E62623-3A71-5F9D-F416-134E34CCF93C}"/>
              </a:ext>
            </a:extLst>
          </p:cNvPr>
          <p:cNvSpPr/>
          <p:nvPr/>
        </p:nvSpPr>
        <p:spPr>
          <a:xfrm>
            <a:off x="323528" y="188640"/>
            <a:ext cx="2769840" cy="108012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am with you always – to the very end of the age.</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par>
                          <p:cTn id="13" fill="hold">
                            <p:stCondLst>
                              <p:cond delay="500"/>
                            </p:stCondLst>
                            <p:childTnLst>
                              <p:par>
                                <p:cTn id="14" presetID="10" presetClass="entr" presetSubtype="0" fill="hold" nodeType="after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6"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6224</TotalTime>
  <Words>2224</Words>
  <Application>Microsoft Office PowerPoint</Application>
  <PresentationFormat>On-screen Show (4:3)</PresentationFormat>
  <Paragraphs>143</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107</cp:revision>
  <dcterms:created xsi:type="dcterms:W3CDTF">2008-03-03T20:29:43Z</dcterms:created>
  <dcterms:modified xsi:type="dcterms:W3CDTF">2025-09-08T11:56:58Z</dcterms:modified>
</cp:coreProperties>
</file>