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2"/>
  </p:notesMasterIdLst>
  <p:sldIdLst>
    <p:sldId id="489" r:id="rId4"/>
    <p:sldId id="490" r:id="rId5"/>
    <p:sldId id="487" r:id="rId6"/>
    <p:sldId id="525" r:id="rId7"/>
    <p:sldId id="286" r:id="rId8"/>
    <p:sldId id="336" r:id="rId9"/>
    <p:sldId id="256" r:id="rId10"/>
    <p:sldId id="333" r:id="rId11"/>
    <p:sldId id="310" r:id="rId12"/>
    <p:sldId id="526" r:id="rId13"/>
    <p:sldId id="311" r:id="rId14"/>
    <p:sldId id="334" r:id="rId15"/>
    <p:sldId id="288" r:id="rId16"/>
    <p:sldId id="303" r:id="rId17"/>
    <p:sldId id="335" r:id="rId18"/>
    <p:sldId id="515" r:id="rId19"/>
    <p:sldId id="436" r:id="rId20"/>
    <p:sldId id="502" r:id="rId21"/>
    <p:sldId id="381" r:id="rId22"/>
    <p:sldId id="257" r:id="rId23"/>
    <p:sldId id="378" r:id="rId24"/>
    <p:sldId id="383" r:id="rId25"/>
    <p:sldId id="384" r:id="rId26"/>
    <p:sldId id="385" r:id="rId27"/>
    <p:sldId id="386" r:id="rId28"/>
    <p:sldId id="328" r:id="rId29"/>
    <p:sldId id="340" r:id="rId30"/>
    <p:sldId id="26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9DBFB-D335-4B69-8C9D-10CFC40A45C8}" v="359" dt="2025-05-01T12:39:21.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9" autoAdjust="0"/>
  </p:normalViewPr>
  <p:slideViewPr>
    <p:cSldViewPr snapToGrid="0" snapToObjects="1">
      <p:cViewPr varScale="1">
        <p:scale>
          <a:sx n="74" d="100"/>
          <a:sy n="74" d="100"/>
        </p:scale>
        <p:origin x="1628"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AC59DBFB-D335-4B69-8C9D-10CFC40A45C8}"/>
    <pc:docChg chg="undo custSel addSld delSld modSld sldOrd delMainMaster">
      <pc:chgData name="Rachel Boxer" userId="6da37c9f42e40059" providerId="LiveId" clId="{AC59DBFB-D335-4B69-8C9D-10CFC40A45C8}" dt="2025-05-01T12:39:11.317" v="888" actId="20577"/>
      <pc:docMkLst>
        <pc:docMk/>
      </pc:docMkLst>
      <pc:sldChg chg="add modNotesTx">
        <pc:chgData name="Rachel Boxer" userId="6da37c9f42e40059" providerId="LiveId" clId="{AC59DBFB-D335-4B69-8C9D-10CFC40A45C8}" dt="2025-05-01T12:06:24.654" v="450"/>
        <pc:sldMkLst>
          <pc:docMk/>
          <pc:sldMk cId="0" sldId="256"/>
        </pc:sldMkLst>
      </pc:sldChg>
      <pc:sldChg chg="add del">
        <pc:chgData name="Rachel Boxer" userId="6da37c9f42e40059" providerId="LiveId" clId="{AC59DBFB-D335-4B69-8C9D-10CFC40A45C8}" dt="2025-05-01T10:21:56.241" v="4"/>
        <pc:sldMkLst>
          <pc:docMk/>
          <pc:sldMk cId="2420560362" sldId="257"/>
        </pc:sldMkLst>
      </pc:sldChg>
      <pc:sldChg chg="add del modTransition">
        <pc:chgData name="Rachel Boxer" userId="6da37c9f42e40059" providerId="LiveId" clId="{AC59DBFB-D335-4B69-8C9D-10CFC40A45C8}" dt="2025-05-01T11:48:25.271" v="16" actId="47"/>
        <pc:sldMkLst>
          <pc:docMk/>
          <pc:sldMk cId="0" sldId="261"/>
        </pc:sldMkLst>
      </pc:sldChg>
      <pc:sldChg chg="add del modTransition">
        <pc:chgData name="Rachel Boxer" userId="6da37c9f42e40059" providerId="LiveId" clId="{AC59DBFB-D335-4B69-8C9D-10CFC40A45C8}" dt="2025-05-01T11:48:25.717" v="17" actId="47"/>
        <pc:sldMkLst>
          <pc:docMk/>
          <pc:sldMk cId="0" sldId="262"/>
        </pc:sldMkLst>
      </pc:sldChg>
      <pc:sldChg chg="add del modTransition">
        <pc:chgData name="Rachel Boxer" userId="6da37c9f42e40059" providerId="LiveId" clId="{AC59DBFB-D335-4B69-8C9D-10CFC40A45C8}" dt="2025-05-01T11:48:26.026" v="18" actId="47"/>
        <pc:sldMkLst>
          <pc:docMk/>
          <pc:sldMk cId="0" sldId="263"/>
        </pc:sldMkLst>
      </pc:sldChg>
      <pc:sldChg chg="add del modTransition">
        <pc:chgData name="Rachel Boxer" userId="6da37c9f42e40059" providerId="LiveId" clId="{AC59DBFB-D335-4B69-8C9D-10CFC40A45C8}" dt="2025-05-01T11:48:26.371" v="19" actId="47"/>
        <pc:sldMkLst>
          <pc:docMk/>
          <pc:sldMk cId="0" sldId="264"/>
        </pc:sldMkLst>
      </pc:sldChg>
      <pc:sldChg chg="addSp delSp modSp mod modNotesTx">
        <pc:chgData name="Rachel Boxer" userId="6da37c9f42e40059" providerId="LiveId" clId="{AC59DBFB-D335-4B69-8C9D-10CFC40A45C8}" dt="2025-05-01T12:19:03.882" v="813" actId="20577"/>
        <pc:sldMkLst>
          <pc:docMk/>
          <pc:sldMk cId="527331618" sldId="265"/>
        </pc:sldMkLst>
        <pc:picChg chg="add mod">
          <ac:chgData name="Rachel Boxer" userId="6da37c9f42e40059" providerId="LiveId" clId="{AC59DBFB-D335-4B69-8C9D-10CFC40A45C8}" dt="2025-05-01T12:18:15.686" v="810" actId="14100"/>
          <ac:picMkLst>
            <pc:docMk/>
            <pc:sldMk cId="527331618" sldId="265"/>
            <ac:picMk id="2" creationId="{BD776D1E-F892-8575-6F9B-200DBF581213}"/>
          </ac:picMkLst>
        </pc:picChg>
        <pc:picChg chg="del">
          <ac:chgData name="Rachel Boxer" userId="6da37c9f42e40059" providerId="LiveId" clId="{AC59DBFB-D335-4B69-8C9D-10CFC40A45C8}" dt="2025-05-01T12:17:46.887" v="803" actId="478"/>
          <ac:picMkLst>
            <pc:docMk/>
            <pc:sldMk cId="527331618" sldId="265"/>
            <ac:picMk id="3" creationId="{6C287206-53C6-ED74-22E4-7299445BD6F4}"/>
          </ac:picMkLst>
        </pc:picChg>
      </pc:sldChg>
      <pc:sldChg chg="add del modTransition setBg">
        <pc:chgData name="Rachel Boxer" userId="6da37c9f42e40059" providerId="LiveId" clId="{AC59DBFB-D335-4B69-8C9D-10CFC40A45C8}" dt="2025-05-01T11:48:23.812" v="15" actId="47"/>
        <pc:sldMkLst>
          <pc:docMk/>
          <pc:sldMk cId="0" sldId="267"/>
        </pc:sldMkLst>
      </pc:sldChg>
      <pc:sldChg chg="add del modTransition">
        <pc:chgData name="Rachel Boxer" userId="6da37c9f42e40059" providerId="LiveId" clId="{AC59DBFB-D335-4B69-8C9D-10CFC40A45C8}" dt="2025-05-01T11:48:28.042" v="21" actId="47"/>
        <pc:sldMkLst>
          <pc:docMk/>
          <pc:sldMk cId="0" sldId="268"/>
        </pc:sldMkLst>
      </pc:sldChg>
      <pc:sldChg chg="addSp modSp mod modAnim modNotesTx">
        <pc:chgData name="Rachel Boxer" userId="6da37c9f42e40059" providerId="LiveId" clId="{AC59DBFB-D335-4B69-8C9D-10CFC40A45C8}" dt="2025-05-01T12:05:31.045" v="448" actId="20577"/>
        <pc:sldMkLst>
          <pc:docMk/>
          <pc:sldMk cId="0" sldId="286"/>
        </pc:sldMkLst>
        <pc:spChg chg="add mod">
          <ac:chgData name="Rachel Boxer" userId="6da37c9f42e40059" providerId="LiveId" clId="{AC59DBFB-D335-4B69-8C9D-10CFC40A45C8}" dt="2025-05-01T10:23:46.728" v="14" actId="12789"/>
          <ac:spMkLst>
            <pc:docMk/>
            <pc:sldMk cId="0" sldId="286"/>
            <ac:spMk id="2" creationId="{346B9974-47DB-5324-B398-13A55199438C}"/>
          </ac:spMkLst>
        </pc:spChg>
      </pc:sldChg>
      <pc:sldChg chg="add modAnim modNotesTx">
        <pc:chgData name="Rachel Boxer" userId="6da37c9f42e40059" providerId="LiveId" clId="{AC59DBFB-D335-4B69-8C9D-10CFC40A45C8}" dt="2025-05-01T12:37:49.181" v="845"/>
        <pc:sldMkLst>
          <pc:docMk/>
          <pc:sldMk cId="1594177743" sldId="288"/>
        </pc:sldMkLst>
      </pc:sldChg>
      <pc:sldChg chg="add modAnim modNotesTx">
        <pc:chgData name="Rachel Boxer" userId="6da37c9f42e40059" providerId="LiveId" clId="{AC59DBFB-D335-4B69-8C9D-10CFC40A45C8}" dt="2025-05-01T12:37:51.908" v="846"/>
        <pc:sldMkLst>
          <pc:docMk/>
          <pc:sldMk cId="0" sldId="303"/>
        </pc:sldMkLst>
      </pc:sldChg>
      <pc:sldChg chg="add del modTransition">
        <pc:chgData name="Rachel Boxer" userId="6da37c9f42e40059" providerId="LiveId" clId="{AC59DBFB-D335-4B69-8C9D-10CFC40A45C8}" dt="2025-05-01T11:48:30.265" v="23" actId="47"/>
        <pc:sldMkLst>
          <pc:docMk/>
          <pc:sldMk cId="0" sldId="306"/>
        </pc:sldMkLst>
      </pc:sldChg>
      <pc:sldChg chg="add del modTransition">
        <pc:chgData name="Rachel Boxer" userId="6da37c9f42e40059" providerId="LiveId" clId="{AC59DBFB-D335-4B69-8C9D-10CFC40A45C8}" dt="2025-05-01T11:48:29.076" v="22" actId="47"/>
        <pc:sldMkLst>
          <pc:docMk/>
          <pc:sldMk cId="0" sldId="307"/>
        </pc:sldMkLst>
      </pc:sldChg>
      <pc:sldChg chg="addSp delSp modSp add mod modNotesTx">
        <pc:chgData name="Rachel Boxer" userId="6da37c9f42e40059" providerId="LiveId" clId="{AC59DBFB-D335-4B69-8C9D-10CFC40A45C8}" dt="2025-05-01T12:30:48.035" v="830"/>
        <pc:sldMkLst>
          <pc:docMk/>
          <pc:sldMk cId="523156999" sldId="310"/>
        </pc:sldMkLst>
        <pc:picChg chg="add mod">
          <ac:chgData name="Rachel Boxer" userId="6da37c9f42e40059" providerId="LiveId" clId="{AC59DBFB-D335-4B69-8C9D-10CFC40A45C8}" dt="2025-05-01T12:30:48.035" v="830"/>
          <ac:picMkLst>
            <pc:docMk/>
            <pc:sldMk cId="523156999" sldId="310"/>
            <ac:picMk id="2" creationId="{17348983-44F4-6BD8-FCA7-54B709C02240}"/>
          </ac:picMkLst>
        </pc:picChg>
        <pc:picChg chg="del">
          <ac:chgData name="Rachel Boxer" userId="6da37c9f42e40059" providerId="LiveId" clId="{AC59DBFB-D335-4B69-8C9D-10CFC40A45C8}" dt="2025-05-01T12:06:53.439" v="453" actId="478"/>
          <ac:picMkLst>
            <pc:docMk/>
            <pc:sldMk cId="523156999" sldId="310"/>
            <ac:picMk id="3" creationId="{42B35532-39C1-4EB5-9D21-F051485E3E1B}"/>
          </ac:picMkLst>
        </pc:picChg>
      </pc:sldChg>
      <pc:sldChg chg="add modNotesTx">
        <pc:chgData name="Rachel Boxer" userId="6da37c9f42e40059" providerId="LiveId" clId="{AC59DBFB-D335-4B69-8C9D-10CFC40A45C8}" dt="2025-05-01T12:08:13.338" v="469"/>
        <pc:sldMkLst>
          <pc:docMk/>
          <pc:sldMk cId="2743194464" sldId="311"/>
        </pc:sldMkLst>
      </pc:sldChg>
      <pc:sldChg chg="add del modTransition modNotes">
        <pc:chgData name="Rachel Boxer" userId="6da37c9f42e40059" providerId="LiveId" clId="{AC59DBFB-D335-4B69-8C9D-10CFC40A45C8}" dt="2025-05-01T12:19:35.227" v="816" actId="47"/>
        <pc:sldMkLst>
          <pc:docMk/>
          <pc:sldMk cId="2876000232" sldId="323"/>
        </pc:sldMkLst>
      </pc:sldChg>
      <pc:sldChg chg="add del modTransition modNotesTx">
        <pc:chgData name="Rachel Boxer" userId="6da37c9f42e40059" providerId="LiveId" clId="{AC59DBFB-D335-4B69-8C9D-10CFC40A45C8}" dt="2025-05-01T12:19:38.830" v="817" actId="20577"/>
        <pc:sldMkLst>
          <pc:docMk/>
          <pc:sldMk cId="720821069" sldId="328"/>
        </pc:sldMkLst>
      </pc:sldChg>
      <pc:sldChg chg="addSp delSp modSp add mod modNotesTx">
        <pc:chgData name="Rachel Boxer" userId="6da37c9f42e40059" providerId="LiveId" clId="{AC59DBFB-D335-4B69-8C9D-10CFC40A45C8}" dt="2025-05-01T12:24:35.231" v="820" actId="14100"/>
        <pc:sldMkLst>
          <pc:docMk/>
          <pc:sldMk cId="562558875" sldId="333"/>
        </pc:sldMkLst>
        <pc:picChg chg="add mod">
          <ac:chgData name="Rachel Boxer" userId="6da37c9f42e40059" providerId="LiveId" clId="{AC59DBFB-D335-4B69-8C9D-10CFC40A45C8}" dt="2025-05-01T12:24:35.231" v="820" actId="14100"/>
          <ac:picMkLst>
            <pc:docMk/>
            <pc:sldMk cId="562558875" sldId="333"/>
            <ac:picMk id="2" creationId="{DDC92A3D-3AB1-D861-FD4D-2251DD865B44}"/>
          </ac:picMkLst>
        </pc:picChg>
        <pc:picChg chg="del">
          <ac:chgData name="Rachel Boxer" userId="6da37c9f42e40059" providerId="LiveId" clId="{AC59DBFB-D335-4B69-8C9D-10CFC40A45C8}" dt="2025-05-01T12:06:49.929" v="452" actId="478"/>
          <ac:picMkLst>
            <pc:docMk/>
            <pc:sldMk cId="562558875" sldId="333"/>
            <ac:picMk id="6" creationId="{00000000-0000-0000-0000-000000000000}"/>
          </ac:picMkLst>
        </pc:picChg>
      </pc:sldChg>
      <pc:sldChg chg="addSp delSp modSp add mod setBg delAnim modNotesTx">
        <pc:chgData name="Rachel Boxer" userId="6da37c9f42e40059" providerId="LiveId" clId="{AC59DBFB-D335-4B69-8C9D-10CFC40A45C8}" dt="2025-05-01T12:25:21.015" v="824" actId="14100"/>
        <pc:sldMkLst>
          <pc:docMk/>
          <pc:sldMk cId="0" sldId="334"/>
        </pc:sldMkLst>
        <pc:spChg chg="del">
          <ac:chgData name="Rachel Boxer" userId="6da37c9f42e40059" providerId="LiveId" clId="{AC59DBFB-D335-4B69-8C9D-10CFC40A45C8}" dt="2025-05-01T12:08:44.234" v="472" actId="478"/>
          <ac:spMkLst>
            <pc:docMk/>
            <pc:sldMk cId="0" sldId="334"/>
            <ac:spMk id="3" creationId="{DFF8BBBD-593F-4482-ABA4-DBCB13084450}"/>
          </ac:spMkLst>
        </pc:spChg>
        <pc:spChg chg="add mod">
          <ac:chgData name="Rachel Boxer" userId="6da37c9f42e40059" providerId="LiveId" clId="{AC59DBFB-D335-4B69-8C9D-10CFC40A45C8}" dt="2025-05-01T12:25:15.692" v="822"/>
          <ac:spMkLst>
            <pc:docMk/>
            <pc:sldMk cId="0" sldId="334"/>
            <ac:spMk id="5" creationId="{B7E9A51F-B170-13CB-199C-AF89F0433EE9}"/>
          </ac:spMkLst>
        </pc:spChg>
        <pc:spChg chg="del">
          <ac:chgData name="Rachel Boxer" userId="6da37c9f42e40059" providerId="LiveId" clId="{AC59DBFB-D335-4B69-8C9D-10CFC40A45C8}" dt="2025-05-01T12:08:35.384" v="471" actId="478"/>
          <ac:spMkLst>
            <pc:docMk/>
            <pc:sldMk cId="0" sldId="334"/>
            <ac:spMk id="7" creationId="{51FF7350-C16C-4245-B02F-BC8F56E4E8C8}"/>
          </ac:spMkLst>
        </pc:spChg>
        <pc:grpChg chg="add mod">
          <ac:chgData name="Rachel Boxer" userId="6da37c9f42e40059" providerId="LiveId" clId="{AC59DBFB-D335-4B69-8C9D-10CFC40A45C8}" dt="2025-05-01T12:25:21.015" v="824" actId="14100"/>
          <ac:grpSpMkLst>
            <pc:docMk/>
            <pc:sldMk cId="0" sldId="334"/>
            <ac:grpSpMk id="2" creationId="{6F82DD95-36A8-10EB-FBED-9DAD848B60CC}"/>
          </ac:grpSpMkLst>
        </pc:grpChg>
        <pc:picChg chg="add mod">
          <ac:chgData name="Rachel Boxer" userId="6da37c9f42e40059" providerId="LiveId" clId="{AC59DBFB-D335-4B69-8C9D-10CFC40A45C8}" dt="2025-05-01T12:25:15.692" v="822"/>
          <ac:picMkLst>
            <pc:docMk/>
            <pc:sldMk cId="0" sldId="334"/>
            <ac:picMk id="4" creationId="{09D5DAC7-0B86-5EC7-3AB0-1E69CD7A3928}"/>
          </ac:picMkLst>
        </pc:picChg>
        <pc:picChg chg="del">
          <ac:chgData name="Rachel Boxer" userId="6da37c9f42e40059" providerId="LiveId" clId="{AC59DBFB-D335-4B69-8C9D-10CFC40A45C8}" dt="2025-05-01T12:25:15.090" v="821" actId="478"/>
          <ac:picMkLst>
            <pc:docMk/>
            <pc:sldMk cId="0" sldId="334"/>
            <ac:picMk id="22531" creationId="{F64A06BF-456E-44AF-B034-3D32B55D650F}"/>
          </ac:picMkLst>
        </pc:picChg>
      </pc:sldChg>
      <pc:sldChg chg="modSp add modNotesTx">
        <pc:chgData name="Rachel Boxer" userId="6da37c9f42e40059" providerId="LiveId" clId="{AC59DBFB-D335-4B69-8C9D-10CFC40A45C8}" dt="2025-05-01T12:09:51.578" v="501" actId="20577"/>
        <pc:sldMkLst>
          <pc:docMk/>
          <pc:sldMk cId="0" sldId="335"/>
        </pc:sldMkLst>
        <pc:spChg chg="mod">
          <ac:chgData name="Rachel Boxer" userId="6da37c9f42e40059" providerId="LiveId" clId="{AC59DBFB-D335-4B69-8C9D-10CFC40A45C8}" dt="2025-05-01T12:09:51.578" v="501" actId="20577"/>
          <ac:spMkLst>
            <pc:docMk/>
            <pc:sldMk cId="0" sldId="335"/>
            <ac:spMk id="2" creationId="{55D8AA5F-1756-41AE-AFE1-9DE119C5A98E}"/>
          </ac:spMkLst>
        </pc:spChg>
      </pc:sldChg>
      <pc:sldChg chg="add modNotesTx">
        <pc:chgData name="Rachel Boxer" userId="6da37c9f42e40059" providerId="LiveId" clId="{AC59DBFB-D335-4B69-8C9D-10CFC40A45C8}" dt="2025-05-01T12:06:14.002" v="449"/>
        <pc:sldMkLst>
          <pc:docMk/>
          <pc:sldMk cId="1983710109" sldId="336"/>
        </pc:sldMkLst>
      </pc:sldChg>
      <pc:sldChg chg="modNotesTx">
        <pc:chgData name="Rachel Boxer" userId="6da37c9f42e40059" providerId="LiveId" clId="{AC59DBFB-D335-4B69-8C9D-10CFC40A45C8}" dt="2025-05-01T12:19:24.830" v="815" actId="20577"/>
        <pc:sldMkLst>
          <pc:docMk/>
          <pc:sldMk cId="3890540432" sldId="340"/>
        </pc:sldMkLst>
      </pc:sldChg>
      <pc:sldChg chg="add del">
        <pc:chgData name="Rachel Boxer" userId="6da37c9f42e40059" providerId="LiveId" clId="{AC59DBFB-D335-4B69-8C9D-10CFC40A45C8}" dt="2025-05-01T10:21:56.241" v="4"/>
        <pc:sldMkLst>
          <pc:docMk/>
          <pc:sldMk cId="1896064527" sldId="378"/>
        </pc:sldMkLst>
      </pc:sldChg>
      <pc:sldChg chg="add del modNotesTx">
        <pc:chgData name="Rachel Boxer" userId="6da37c9f42e40059" providerId="LiveId" clId="{AC59DBFB-D335-4B69-8C9D-10CFC40A45C8}" dt="2025-05-01T12:17:13.274" v="802" actId="5793"/>
        <pc:sldMkLst>
          <pc:docMk/>
          <pc:sldMk cId="2341164952" sldId="381"/>
        </pc:sldMkLst>
      </pc:sldChg>
      <pc:sldChg chg="add del">
        <pc:chgData name="Rachel Boxer" userId="6da37c9f42e40059" providerId="LiveId" clId="{AC59DBFB-D335-4B69-8C9D-10CFC40A45C8}" dt="2025-05-01T10:21:56.241" v="4"/>
        <pc:sldMkLst>
          <pc:docMk/>
          <pc:sldMk cId="1668020891" sldId="383"/>
        </pc:sldMkLst>
      </pc:sldChg>
      <pc:sldChg chg="add del">
        <pc:chgData name="Rachel Boxer" userId="6da37c9f42e40059" providerId="LiveId" clId="{AC59DBFB-D335-4B69-8C9D-10CFC40A45C8}" dt="2025-05-01T10:21:56.241" v="4"/>
        <pc:sldMkLst>
          <pc:docMk/>
          <pc:sldMk cId="310595625" sldId="384"/>
        </pc:sldMkLst>
      </pc:sldChg>
      <pc:sldChg chg="add del">
        <pc:chgData name="Rachel Boxer" userId="6da37c9f42e40059" providerId="LiveId" clId="{AC59DBFB-D335-4B69-8C9D-10CFC40A45C8}" dt="2025-05-01T10:21:56.241" v="4"/>
        <pc:sldMkLst>
          <pc:docMk/>
          <pc:sldMk cId="1879596232" sldId="385"/>
        </pc:sldMkLst>
      </pc:sldChg>
      <pc:sldChg chg="add del">
        <pc:chgData name="Rachel Boxer" userId="6da37c9f42e40059" providerId="LiveId" clId="{AC59DBFB-D335-4B69-8C9D-10CFC40A45C8}" dt="2025-05-01T10:21:56.241" v="4"/>
        <pc:sldMkLst>
          <pc:docMk/>
          <pc:sldMk cId="1635294126" sldId="386"/>
        </pc:sldMkLst>
      </pc:sldChg>
      <pc:sldChg chg="addSp delSp modSp mod ord modAnim modNotesTx">
        <pc:chgData name="Rachel Boxer" userId="6da37c9f42e40059" providerId="LiveId" clId="{AC59DBFB-D335-4B69-8C9D-10CFC40A45C8}" dt="2025-05-01T12:16:57.793" v="800" actId="1076"/>
        <pc:sldMkLst>
          <pc:docMk/>
          <pc:sldMk cId="56260290" sldId="436"/>
        </pc:sldMkLst>
        <pc:spChg chg="mod">
          <ac:chgData name="Rachel Boxer" userId="6da37c9f42e40059" providerId="LiveId" clId="{AC59DBFB-D335-4B69-8C9D-10CFC40A45C8}" dt="2025-05-01T12:16:31.116" v="795" actId="20577"/>
          <ac:spMkLst>
            <pc:docMk/>
            <pc:sldMk cId="56260290" sldId="436"/>
            <ac:spMk id="4" creationId="{7BF7CEA2-BF6B-04E2-3604-A88F92176D16}"/>
          </ac:spMkLst>
        </pc:spChg>
        <pc:picChg chg="add mod modCrop">
          <ac:chgData name="Rachel Boxer" userId="6da37c9f42e40059" providerId="LiveId" clId="{AC59DBFB-D335-4B69-8C9D-10CFC40A45C8}" dt="2025-05-01T12:16:57.793" v="800" actId="1076"/>
          <ac:picMkLst>
            <pc:docMk/>
            <pc:sldMk cId="56260290" sldId="436"/>
            <ac:picMk id="2" creationId="{CED8467D-400A-CDFC-57F5-A434B91FEA21}"/>
          </ac:picMkLst>
        </pc:picChg>
        <pc:picChg chg="del">
          <ac:chgData name="Rachel Boxer" userId="6da37c9f42e40059" providerId="LiveId" clId="{AC59DBFB-D335-4B69-8C9D-10CFC40A45C8}" dt="2025-05-01T12:16:21.268" v="787" actId="478"/>
          <ac:picMkLst>
            <pc:docMk/>
            <pc:sldMk cId="56260290" sldId="436"/>
            <ac:picMk id="5" creationId="{FBB45496-0FCF-C2C1-5DFC-32226E895C6D}"/>
          </ac:picMkLst>
        </pc:picChg>
      </pc:sldChg>
      <pc:sldChg chg="add del modNotesTx">
        <pc:chgData name="Rachel Boxer" userId="6da37c9f42e40059" providerId="LiveId" clId="{AC59DBFB-D335-4B69-8C9D-10CFC40A45C8}" dt="2025-05-01T12:12:29.710" v="511" actId="47"/>
        <pc:sldMkLst>
          <pc:docMk/>
          <pc:sldMk cId="2209798323" sldId="449"/>
        </pc:sldMkLst>
      </pc:sldChg>
      <pc:sldChg chg="modSp add mod modNotesTx">
        <pc:chgData name="Rachel Boxer" userId="6da37c9f42e40059" providerId="LiveId" clId="{AC59DBFB-D335-4B69-8C9D-10CFC40A45C8}" dt="2025-05-01T12:36:22.386" v="834" actId="20577"/>
        <pc:sldMkLst>
          <pc:docMk/>
          <pc:sldMk cId="3533138020" sldId="487"/>
        </pc:sldMkLst>
        <pc:spChg chg="mod">
          <ac:chgData name="Rachel Boxer" userId="6da37c9f42e40059" providerId="LiveId" clId="{AC59DBFB-D335-4B69-8C9D-10CFC40A45C8}" dt="2025-05-01T12:33:42.868" v="831" actId="207"/>
          <ac:spMkLst>
            <pc:docMk/>
            <pc:sldMk cId="3533138020" sldId="487"/>
            <ac:spMk id="4" creationId="{DD6FC2DA-CE8D-0D8A-BC56-F2915FDECEE2}"/>
          </ac:spMkLst>
        </pc:spChg>
      </pc:sldChg>
      <pc:sldChg chg="ord">
        <pc:chgData name="Rachel Boxer" userId="6da37c9f42e40059" providerId="LiveId" clId="{AC59DBFB-D335-4B69-8C9D-10CFC40A45C8}" dt="2025-05-01T12:12:26.419" v="510"/>
        <pc:sldMkLst>
          <pc:docMk/>
          <pc:sldMk cId="0" sldId="502"/>
        </pc:sldMkLst>
      </pc:sldChg>
      <pc:sldChg chg="addSp delSp modSp mod ord delAnim modAnim modNotesTx">
        <pc:chgData name="Rachel Boxer" userId="6da37c9f42e40059" providerId="LiveId" clId="{AC59DBFB-D335-4B69-8C9D-10CFC40A45C8}" dt="2025-05-01T12:39:11.317" v="888" actId="20577"/>
        <pc:sldMkLst>
          <pc:docMk/>
          <pc:sldMk cId="1583845862" sldId="515"/>
        </pc:sldMkLst>
        <pc:spChg chg="mod">
          <ac:chgData name="Rachel Boxer" userId="6da37c9f42e40059" providerId="LiveId" clId="{AC59DBFB-D335-4B69-8C9D-10CFC40A45C8}" dt="2025-05-01T12:39:08.313" v="887" actId="20577"/>
          <ac:spMkLst>
            <pc:docMk/>
            <pc:sldMk cId="1583845862" sldId="515"/>
            <ac:spMk id="2" creationId="{91A0BF6B-C27D-8340-64FD-41969ECC2BC4}"/>
          </ac:spMkLst>
        </pc:spChg>
        <pc:spChg chg="add del mod">
          <ac:chgData name="Rachel Boxer" userId="6da37c9f42e40059" providerId="LiveId" clId="{AC59DBFB-D335-4B69-8C9D-10CFC40A45C8}" dt="2025-05-01T12:13:22.506" v="524" actId="478"/>
          <ac:spMkLst>
            <pc:docMk/>
            <pc:sldMk cId="1583845862" sldId="515"/>
            <ac:spMk id="5" creationId="{75E5DE5C-E208-32C0-5EDE-75347ECAD757}"/>
          </ac:spMkLst>
        </pc:spChg>
        <pc:spChg chg="add mod">
          <ac:chgData name="Rachel Boxer" userId="6da37c9f42e40059" providerId="LiveId" clId="{AC59DBFB-D335-4B69-8C9D-10CFC40A45C8}" dt="2025-05-01T12:13:06.729" v="519"/>
          <ac:spMkLst>
            <pc:docMk/>
            <pc:sldMk cId="1583845862" sldId="515"/>
            <ac:spMk id="9" creationId="{0F92782A-9442-ED67-ACFF-5A63AED38D2E}"/>
          </ac:spMkLst>
        </pc:spChg>
        <pc:picChg chg="add del mod">
          <ac:chgData name="Rachel Boxer" userId="6da37c9f42e40059" providerId="LiveId" clId="{AC59DBFB-D335-4B69-8C9D-10CFC40A45C8}" dt="2025-05-01T12:13:06.381" v="518" actId="478"/>
          <ac:picMkLst>
            <pc:docMk/>
            <pc:sldMk cId="1583845862" sldId="515"/>
            <ac:picMk id="3" creationId="{0A0D4A50-4650-F5C5-797D-7CB584B8DF51}"/>
          </ac:picMkLst>
        </pc:picChg>
        <pc:picChg chg="del">
          <ac:chgData name="Rachel Boxer" userId="6da37c9f42e40059" providerId="LiveId" clId="{AC59DBFB-D335-4B69-8C9D-10CFC40A45C8}" dt="2025-05-01T12:12:57.018" v="514" actId="478"/>
          <ac:picMkLst>
            <pc:docMk/>
            <pc:sldMk cId="1583845862" sldId="515"/>
            <ac:picMk id="4" creationId="{7FACCA39-5B38-13FC-C4E9-AEB3FA5338E1}"/>
          </ac:picMkLst>
        </pc:picChg>
        <pc:picChg chg="del">
          <ac:chgData name="Rachel Boxer" userId="6da37c9f42e40059" providerId="LiveId" clId="{AC59DBFB-D335-4B69-8C9D-10CFC40A45C8}" dt="2025-05-01T12:12:57.018" v="514" actId="478"/>
          <ac:picMkLst>
            <pc:docMk/>
            <pc:sldMk cId="1583845862" sldId="515"/>
            <ac:picMk id="6" creationId="{602ED79D-4EB1-D31A-13A1-8D34E7CBF029}"/>
          </ac:picMkLst>
        </pc:picChg>
        <pc:picChg chg="del">
          <ac:chgData name="Rachel Boxer" userId="6da37c9f42e40059" providerId="LiveId" clId="{AC59DBFB-D335-4B69-8C9D-10CFC40A45C8}" dt="2025-05-01T12:12:57.018" v="514" actId="478"/>
          <ac:picMkLst>
            <pc:docMk/>
            <pc:sldMk cId="1583845862" sldId="515"/>
            <ac:picMk id="7" creationId="{34C9BF84-E85A-DB12-87AF-30717153BF54}"/>
          </ac:picMkLst>
        </pc:picChg>
        <pc:picChg chg="add mod">
          <ac:chgData name="Rachel Boxer" userId="6da37c9f42e40059" providerId="LiveId" clId="{AC59DBFB-D335-4B69-8C9D-10CFC40A45C8}" dt="2025-05-01T12:13:06.729" v="519"/>
          <ac:picMkLst>
            <pc:docMk/>
            <pc:sldMk cId="1583845862" sldId="515"/>
            <ac:picMk id="8" creationId="{80A103CB-8BDA-CE0D-6972-E6DE5D32BD42}"/>
          </ac:picMkLst>
        </pc:picChg>
        <pc:picChg chg="add mod">
          <ac:chgData name="Rachel Boxer" userId="6da37c9f42e40059" providerId="LiveId" clId="{AC59DBFB-D335-4B69-8C9D-10CFC40A45C8}" dt="2025-05-01T12:13:33.313" v="527" actId="14100"/>
          <ac:picMkLst>
            <pc:docMk/>
            <pc:sldMk cId="1583845862" sldId="515"/>
            <ac:picMk id="10" creationId="{85911F20-E95B-CDF0-F152-EF6D4A028AF1}"/>
          </ac:picMkLst>
        </pc:picChg>
      </pc:sldChg>
      <pc:sldChg chg="del">
        <pc:chgData name="Rachel Boxer" userId="6da37c9f42e40059" providerId="LiveId" clId="{AC59DBFB-D335-4B69-8C9D-10CFC40A45C8}" dt="2025-05-01T11:51:38.520" v="27" actId="47"/>
        <pc:sldMkLst>
          <pc:docMk/>
          <pc:sldMk cId="1823984137" sldId="523"/>
        </pc:sldMkLst>
      </pc:sldChg>
      <pc:sldChg chg="del ord">
        <pc:chgData name="Rachel Boxer" userId="6da37c9f42e40059" providerId="LiveId" clId="{AC59DBFB-D335-4B69-8C9D-10CFC40A45C8}" dt="2025-05-01T12:12:36.586" v="513" actId="47"/>
        <pc:sldMkLst>
          <pc:docMk/>
          <pc:sldMk cId="2410664062" sldId="524"/>
        </pc:sldMkLst>
      </pc:sldChg>
      <pc:sldChg chg="add del modTransition">
        <pc:chgData name="Rachel Boxer" userId="6da37c9f42e40059" providerId="LiveId" clId="{AC59DBFB-D335-4B69-8C9D-10CFC40A45C8}" dt="2025-05-01T11:48:26.931" v="20" actId="47"/>
        <pc:sldMkLst>
          <pc:docMk/>
          <pc:sldMk cId="0" sldId="525"/>
        </pc:sldMkLst>
      </pc:sldChg>
      <pc:sldChg chg="add del">
        <pc:chgData name="Rachel Boxer" userId="6da37c9f42e40059" providerId="LiveId" clId="{AC59DBFB-D335-4B69-8C9D-10CFC40A45C8}" dt="2025-05-01T11:51:51.015" v="29" actId="47"/>
        <pc:sldMkLst>
          <pc:docMk/>
          <pc:sldMk cId="2852692786" sldId="525"/>
        </pc:sldMkLst>
      </pc:sldChg>
      <pc:sldChg chg="addSp delSp modSp new mod modAnim modNotesTx">
        <pc:chgData name="Rachel Boxer" userId="6da37c9f42e40059" providerId="LiveId" clId="{AC59DBFB-D335-4B69-8C9D-10CFC40A45C8}" dt="2025-05-01T12:37:21.576" v="844" actId="20577"/>
        <pc:sldMkLst>
          <pc:docMk/>
          <pc:sldMk cId="3640685348" sldId="525"/>
        </pc:sldMkLst>
        <pc:picChg chg="add mod">
          <ac:chgData name="Rachel Boxer" userId="6da37c9f42e40059" providerId="LiveId" clId="{AC59DBFB-D335-4B69-8C9D-10CFC40A45C8}" dt="2025-05-01T12:01:04.138" v="87" actId="14100"/>
          <ac:picMkLst>
            <pc:docMk/>
            <pc:sldMk cId="3640685348" sldId="525"/>
            <ac:picMk id="2" creationId="{6541C5DA-6818-A8CA-BA62-F79ABE049EEC}"/>
          </ac:picMkLst>
        </pc:picChg>
        <pc:picChg chg="add mod">
          <ac:chgData name="Rachel Boxer" userId="6da37c9f42e40059" providerId="LiveId" clId="{AC59DBFB-D335-4B69-8C9D-10CFC40A45C8}" dt="2025-05-01T11:56:59.108" v="62" actId="1076"/>
          <ac:picMkLst>
            <pc:docMk/>
            <pc:sldMk cId="3640685348" sldId="525"/>
            <ac:picMk id="3" creationId="{FC7152EB-4BDC-54EE-F939-DA66BE6DDF42}"/>
          </ac:picMkLst>
        </pc:picChg>
        <pc:picChg chg="add mod">
          <ac:chgData name="Rachel Boxer" userId="6da37c9f42e40059" providerId="LiveId" clId="{AC59DBFB-D335-4B69-8C9D-10CFC40A45C8}" dt="2025-05-01T12:01:06.746" v="89" actId="14100"/>
          <ac:picMkLst>
            <pc:docMk/>
            <pc:sldMk cId="3640685348" sldId="525"/>
            <ac:picMk id="4" creationId="{EC357403-0CF7-F9D3-B380-0A2183C4EE40}"/>
          </ac:picMkLst>
        </pc:picChg>
        <pc:picChg chg="add mod">
          <ac:chgData name="Rachel Boxer" userId="6da37c9f42e40059" providerId="LiveId" clId="{AC59DBFB-D335-4B69-8C9D-10CFC40A45C8}" dt="2025-05-01T11:57:02.859" v="64" actId="14100"/>
          <ac:picMkLst>
            <pc:docMk/>
            <pc:sldMk cId="3640685348" sldId="525"/>
            <ac:picMk id="5" creationId="{FEC9FFE6-5AF6-62F1-67FD-0CE70B5047B0}"/>
          </ac:picMkLst>
        </pc:picChg>
        <pc:picChg chg="add mod">
          <ac:chgData name="Rachel Boxer" userId="6da37c9f42e40059" providerId="LiveId" clId="{AC59DBFB-D335-4B69-8C9D-10CFC40A45C8}" dt="2025-05-01T11:55:30.721" v="51" actId="14100"/>
          <ac:picMkLst>
            <pc:docMk/>
            <pc:sldMk cId="3640685348" sldId="525"/>
            <ac:picMk id="6" creationId="{DA8CFF7A-C584-C174-E736-525D71160250}"/>
          </ac:picMkLst>
        </pc:picChg>
        <pc:picChg chg="add mod">
          <ac:chgData name="Rachel Boxer" userId="6da37c9f42e40059" providerId="LiveId" clId="{AC59DBFB-D335-4B69-8C9D-10CFC40A45C8}" dt="2025-05-01T11:58:03.982" v="76" actId="1076"/>
          <ac:picMkLst>
            <pc:docMk/>
            <pc:sldMk cId="3640685348" sldId="525"/>
            <ac:picMk id="7" creationId="{0E99AF0C-B7AA-4001-D6F3-00075B944515}"/>
          </ac:picMkLst>
        </pc:picChg>
        <pc:picChg chg="add mod">
          <ac:chgData name="Rachel Boxer" userId="6da37c9f42e40059" providerId="LiveId" clId="{AC59DBFB-D335-4B69-8C9D-10CFC40A45C8}" dt="2025-05-01T11:57:12.714" v="68" actId="208"/>
          <ac:picMkLst>
            <pc:docMk/>
            <pc:sldMk cId="3640685348" sldId="525"/>
            <ac:picMk id="8" creationId="{780EDB0A-C303-3BF5-8A59-D2452788F684}"/>
          </ac:picMkLst>
        </pc:picChg>
        <pc:picChg chg="add mod modCrop">
          <ac:chgData name="Rachel Boxer" userId="6da37c9f42e40059" providerId="LiveId" clId="{AC59DBFB-D335-4B69-8C9D-10CFC40A45C8}" dt="2025-05-01T11:58:13.700" v="80" actId="1076"/>
          <ac:picMkLst>
            <pc:docMk/>
            <pc:sldMk cId="3640685348" sldId="525"/>
            <ac:picMk id="9" creationId="{2696326A-E94D-4788-EE62-2970D44DC4EF}"/>
          </ac:picMkLst>
        </pc:picChg>
        <pc:picChg chg="add mod">
          <ac:chgData name="Rachel Boxer" userId="6da37c9f42e40059" providerId="LiveId" clId="{AC59DBFB-D335-4B69-8C9D-10CFC40A45C8}" dt="2025-05-01T12:01:09.809" v="90" actId="1076"/>
          <ac:picMkLst>
            <pc:docMk/>
            <pc:sldMk cId="3640685348" sldId="525"/>
            <ac:picMk id="10" creationId="{76D97DDC-CC6F-62B5-8048-39F42B235B6B}"/>
          </ac:picMkLst>
        </pc:picChg>
        <pc:picChg chg="add del mod">
          <ac:chgData name="Rachel Boxer" userId="6da37c9f42e40059" providerId="LiveId" clId="{AC59DBFB-D335-4B69-8C9D-10CFC40A45C8}" dt="2025-05-01T12:01:50.637" v="106" actId="478"/>
          <ac:picMkLst>
            <pc:docMk/>
            <pc:sldMk cId="3640685348" sldId="525"/>
            <ac:picMk id="11" creationId="{67FFB632-4F1F-01E6-734A-57D035DB8143}"/>
          </ac:picMkLst>
        </pc:picChg>
      </pc:sldChg>
      <pc:sldChg chg="addSp modSp new mod modNotesTx">
        <pc:chgData name="Rachel Boxer" userId="6da37c9f42e40059" providerId="LiveId" clId="{AC59DBFB-D335-4B69-8C9D-10CFC40A45C8}" dt="2025-05-01T12:30:13.436" v="829" actId="12789"/>
        <pc:sldMkLst>
          <pc:docMk/>
          <pc:sldMk cId="930879449" sldId="526"/>
        </pc:sldMkLst>
        <pc:picChg chg="add mod">
          <ac:chgData name="Rachel Boxer" userId="6da37c9f42e40059" providerId="LiveId" clId="{AC59DBFB-D335-4B69-8C9D-10CFC40A45C8}" dt="2025-05-01T12:30:13.436" v="829" actId="12789"/>
          <ac:picMkLst>
            <pc:docMk/>
            <pc:sldMk cId="930879449" sldId="526"/>
            <ac:picMk id="2" creationId="{B5E6B9BF-6C8D-0EE7-0075-D2C1E1EDC68F}"/>
          </ac:picMkLst>
        </pc:picChg>
      </pc:sldChg>
      <pc:sldChg chg="add del modNotesTx">
        <pc:chgData name="Rachel Boxer" userId="6da37c9f42e40059" providerId="LiveId" clId="{AC59DBFB-D335-4B69-8C9D-10CFC40A45C8}" dt="2025-05-01T12:12:30.538" v="512" actId="47"/>
        <pc:sldMkLst>
          <pc:docMk/>
          <pc:sldMk cId="3376932046" sldId="527"/>
        </pc:sldMkLst>
      </pc:sldChg>
      <pc:sldChg chg="add del">
        <pc:chgData name="Rachel Boxer" userId="6da37c9f42e40059" providerId="LiveId" clId="{AC59DBFB-D335-4B69-8C9D-10CFC40A45C8}" dt="2025-05-01T12:12:06.664" v="506" actId="47"/>
        <pc:sldMkLst>
          <pc:docMk/>
          <pc:sldMk cId="2442329677" sldId="528"/>
        </pc:sldMkLst>
      </pc:sldChg>
      <pc:sldChg chg="add del">
        <pc:chgData name="Rachel Boxer" userId="6da37c9f42e40059" providerId="LiveId" clId="{AC59DBFB-D335-4B69-8C9D-10CFC40A45C8}" dt="2025-05-01T12:12:16.192" v="508" actId="2890"/>
        <pc:sldMkLst>
          <pc:docMk/>
          <pc:sldMk cId="4261067643" sldId="528"/>
        </pc:sldMkLst>
      </pc:sldChg>
      <pc:sldMasterChg chg="del delSldLayout">
        <pc:chgData name="Rachel Boxer" userId="6da37c9f42e40059" providerId="LiveId" clId="{AC59DBFB-D335-4B69-8C9D-10CFC40A45C8}" dt="2025-05-01T11:48:30.265" v="23" actId="47"/>
        <pc:sldMasterMkLst>
          <pc:docMk/>
          <pc:sldMasterMk cId="1012451833" sldId="2147483672"/>
        </pc:sldMasterMkLst>
        <pc:sldLayoutChg chg="del">
          <pc:chgData name="Rachel Boxer" userId="6da37c9f42e40059" providerId="LiveId" clId="{AC59DBFB-D335-4B69-8C9D-10CFC40A45C8}" dt="2025-05-01T11:48:30.265" v="23" actId="47"/>
          <pc:sldLayoutMkLst>
            <pc:docMk/>
            <pc:sldMasterMk cId="1012451833" sldId="2147483672"/>
            <pc:sldLayoutMk cId="2478227803" sldId="2147483673"/>
          </pc:sldLayoutMkLst>
        </pc:sldLayoutChg>
        <pc:sldLayoutChg chg="del">
          <pc:chgData name="Rachel Boxer" userId="6da37c9f42e40059" providerId="LiveId" clId="{AC59DBFB-D335-4B69-8C9D-10CFC40A45C8}" dt="2025-05-01T11:48:30.265" v="23" actId="47"/>
          <pc:sldLayoutMkLst>
            <pc:docMk/>
            <pc:sldMasterMk cId="1012451833" sldId="2147483672"/>
            <pc:sldLayoutMk cId="2527641665" sldId="2147483674"/>
          </pc:sldLayoutMkLst>
        </pc:sldLayoutChg>
        <pc:sldLayoutChg chg="del">
          <pc:chgData name="Rachel Boxer" userId="6da37c9f42e40059" providerId="LiveId" clId="{AC59DBFB-D335-4B69-8C9D-10CFC40A45C8}" dt="2025-05-01T11:48:30.265" v="23" actId="47"/>
          <pc:sldLayoutMkLst>
            <pc:docMk/>
            <pc:sldMasterMk cId="1012451833" sldId="2147483672"/>
            <pc:sldLayoutMk cId="1799317317" sldId="2147483675"/>
          </pc:sldLayoutMkLst>
        </pc:sldLayoutChg>
        <pc:sldLayoutChg chg="del">
          <pc:chgData name="Rachel Boxer" userId="6da37c9f42e40059" providerId="LiveId" clId="{AC59DBFB-D335-4B69-8C9D-10CFC40A45C8}" dt="2025-05-01T11:48:30.265" v="23" actId="47"/>
          <pc:sldLayoutMkLst>
            <pc:docMk/>
            <pc:sldMasterMk cId="1012451833" sldId="2147483672"/>
            <pc:sldLayoutMk cId="3403328023" sldId="2147483676"/>
          </pc:sldLayoutMkLst>
        </pc:sldLayoutChg>
        <pc:sldLayoutChg chg="del">
          <pc:chgData name="Rachel Boxer" userId="6da37c9f42e40059" providerId="LiveId" clId="{AC59DBFB-D335-4B69-8C9D-10CFC40A45C8}" dt="2025-05-01T11:48:30.265" v="23" actId="47"/>
          <pc:sldLayoutMkLst>
            <pc:docMk/>
            <pc:sldMasterMk cId="1012451833" sldId="2147483672"/>
            <pc:sldLayoutMk cId="3384778135" sldId="2147483677"/>
          </pc:sldLayoutMkLst>
        </pc:sldLayoutChg>
        <pc:sldLayoutChg chg="del">
          <pc:chgData name="Rachel Boxer" userId="6da37c9f42e40059" providerId="LiveId" clId="{AC59DBFB-D335-4B69-8C9D-10CFC40A45C8}" dt="2025-05-01T11:48:30.265" v="23" actId="47"/>
          <pc:sldLayoutMkLst>
            <pc:docMk/>
            <pc:sldMasterMk cId="1012451833" sldId="2147483672"/>
            <pc:sldLayoutMk cId="2009199595" sldId="2147483678"/>
          </pc:sldLayoutMkLst>
        </pc:sldLayoutChg>
        <pc:sldLayoutChg chg="del">
          <pc:chgData name="Rachel Boxer" userId="6da37c9f42e40059" providerId="LiveId" clId="{AC59DBFB-D335-4B69-8C9D-10CFC40A45C8}" dt="2025-05-01T11:48:30.265" v="23" actId="47"/>
          <pc:sldLayoutMkLst>
            <pc:docMk/>
            <pc:sldMasterMk cId="1012451833" sldId="2147483672"/>
            <pc:sldLayoutMk cId="1577684096" sldId="2147483679"/>
          </pc:sldLayoutMkLst>
        </pc:sldLayoutChg>
        <pc:sldLayoutChg chg="del">
          <pc:chgData name="Rachel Boxer" userId="6da37c9f42e40059" providerId="LiveId" clId="{AC59DBFB-D335-4B69-8C9D-10CFC40A45C8}" dt="2025-05-01T11:48:30.265" v="23" actId="47"/>
          <pc:sldLayoutMkLst>
            <pc:docMk/>
            <pc:sldMasterMk cId="1012451833" sldId="2147483672"/>
            <pc:sldLayoutMk cId="2043659605" sldId="2147483680"/>
          </pc:sldLayoutMkLst>
        </pc:sldLayoutChg>
        <pc:sldLayoutChg chg="del">
          <pc:chgData name="Rachel Boxer" userId="6da37c9f42e40059" providerId="LiveId" clId="{AC59DBFB-D335-4B69-8C9D-10CFC40A45C8}" dt="2025-05-01T11:48:30.265" v="23" actId="47"/>
          <pc:sldLayoutMkLst>
            <pc:docMk/>
            <pc:sldMasterMk cId="1012451833" sldId="2147483672"/>
            <pc:sldLayoutMk cId="198918080" sldId="2147483681"/>
          </pc:sldLayoutMkLst>
        </pc:sldLayoutChg>
        <pc:sldLayoutChg chg="del">
          <pc:chgData name="Rachel Boxer" userId="6da37c9f42e40059" providerId="LiveId" clId="{AC59DBFB-D335-4B69-8C9D-10CFC40A45C8}" dt="2025-05-01T11:48:30.265" v="23" actId="47"/>
          <pc:sldLayoutMkLst>
            <pc:docMk/>
            <pc:sldMasterMk cId="1012451833" sldId="2147483672"/>
            <pc:sldLayoutMk cId="3362191895" sldId="2147483682"/>
          </pc:sldLayoutMkLst>
        </pc:sldLayoutChg>
        <pc:sldLayoutChg chg="del">
          <pc:chgData name="Rachel Boxer" userId="6da37c9f42e40059" providerId="LiveId" clId="{AC59DBFB-D335-4B69-8C9D-10CFC40A45C8}" dt="2025-05-01T11:48:30.265" v="23" actId="47"/>
          <pc:sldLayoutMkLst>
            <pc:docMk/>
            <pc:sldMasterMk cId="1012451833" sldId="2147483672"/>
            <pc:sldLayoutMk cId="3576190819"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38127-4447-436D-9922-FD3018FC1557}" type="datetimeFigureOut">
              <a:rPr lang="en-GB" smtClean="0"/>
              <a:t>01/05/2025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A51ED-6BC5-4CFB-89D2-E1A1420AF81A}" type="slidenum">
              <a:rPr lang="en-GB" smtClean="0"/>
              <a:t>‹#›</a:t>
            </a:fld>
            <a:endParaRPr lang="en-GB"/>
          </a:p>
        </p:txBody>
      </p:sp>
    </p:spTree>
    <p:extLst>
      <p:ext uri="{BB962C8B-B14F-4D97-AF65-F5344CB8AC3E}">
        <p14:creationId xmlns:p14="http://schemas.microsoft.com/office/powerpoint/2010/main" val="18669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Slide 10: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…Your new school or new class is another kind of new beginning for you….….a chance to reflect on who you are, and the gift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[place gift]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that you will be to your new community….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10</a:t>
            </a:fld>
            <a:endParaRPr lang="en-GB"/>
          </a:p>
        </p:txBody>
      </p:sp>
    </p:spTree>
    <p:extLst>
      <p:ext uri="{BB962C8B-B14F-4D97-AF65-F5344CB8AC3E}">
        <p14:creationId xmlns:p14="http://schemas.microsoft.com/office/powerpoint/2010/main" val="2786653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Slide 11: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…On your journey with us, we hope that you have learned many things, that you have gained not just knowledge, but wisdom, and that all these things will equip you for the world that lies ahead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[place map]</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as you travel on in your school journey….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7D99045-92E1-4709-8944-3F2F2C2EFAC7}" type="slidenum">
              <a:rPr lang="en-GB" smtClean="0"/>
              <a:t>11</a:t>
            </a:fld>
            <a:endParaRPr lang="en-GB"/>
          </a:p>
        </p:txBody>
      </p:sp>
    </p:spTree>
    <p:extLst>
      <p:ext uri="{BB962C8B-B14F-4D97-AF65-F5344CB8AC3E}">
        <p14:creationId xmlns:p14="http://schemas.microsoft.com/office/powerpoint/2010/main" val="1381952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4718154-70D7-4C54-9AC7-8FB0543C82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86E1555-C2B4-493E-8574-45C22A28AC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lnSpc>
                <a:spcPct val="107000"/>
              </a:lnSpc>
              <a:spcAft>
                <a:spcPts val="800"/>
              </a:spcAf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Slide 12: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….we hope that your time with us will help you to shine your light brightly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[place torch]….</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and know where to find light when the road is dark….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altLang="en-US" dirty="0"/>
          </a:p>
        </p:txBody>
      </p:sp>
      <p:sp>
        <p:nvSpPr>
          <p:cNvPr id="23556" name="Slide Number Placeholder 3">
            <a:extLst>
              <a:ext uri="{FF2B5EF4-FFF2-40B4-BE49-F238E27FC236}">
                <a16:creationId xmlns:a16="http://schemas.microsoft.com/office/drawing/2014/main" id="{85AC5696-183D-4A6E-BE45-46407634E4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3C6BA7-83D5-463A-8051-70A37A0C0BBF}" type="slidenum">
              <a:rPr lang="en-GB" altLang="en-US"/>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Slide 13: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….to help you to find your way when you are lost….</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[place compass]…</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and help others to do the same….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7D99045-92E1-4709-8944-3F2F2C2EFAC7}" type="slidenum">
              <a:rPr lang="en-GB" smtClean="0"/>
              <a:t>13</a:t>
            </a:fld>
            <a:endParaRPr lang="en-GB"/>
          </a:p>
        </p:txBody>
      </p:sp>
    </p:spTree>
    <p:extLst>
      <p:ext uri="{BB962C8B-B14F-4D97-AF65-F5344CB8AC3E}">
        <p14:creationId xmlns:p14="http://schemas.microsoft.com/office/powerpoint/2010/main" val="2932481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Slide 14: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….but more than anything, we hope you leave us seeing yourself, and others, as God sees you,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[place glasses]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full of potential….. precious….and unique….and loved….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D99045-92E1-4709-8944-3F2F2C2EFAC7}" type="slidenum">
              <a:rPr lang="en-GB" smtClean="0"/>
              <a:t>14</a:t>
            </a:fld>
            <a:endParaRPr lang="en-GB"/>
          </a:p>
        </p:txBody>
      </p:sp>
    </p:spTree>
    <p:extLst>
      <p:ext uri="{BB962C8B-B14F-4D97-AF65-F5344CB8AC3E}">
        <p14:creationId xmlns:p14="http://schemas.microsoft.com/office/powerpoint/2010/main" val="674522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Slide 15: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….And as we pack up ready to move on, we want to remind you of some words that Jesus spoke to his friends before he left earth and moved on himself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[tie luggage label onto bag]</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‘I will be with you – always and forever.’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7D99045-92E1-4709-8944-3F2F2C2EFAC7}" type="slidenum">
              <a:rPr lang="en-GB" smtClean="0"/>
              <a:t>15</a:t>
            </a:fld>
            <a:endParaRPr lang="en-GB"/>
          </a:p>
        </p:txBody>
      </p:sp>
    </p:spTree>
    <p:extLst>
      <p:ext uri="{BB962C8B-B14F-4D97-AF65-F5344CB8AC3E}">
        <p14:creationId xmlns:p14="http://schemas.microsoft.com/office/powerpoint/2010/main" val="1778697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70417-FBF2-9370-77D0-E3E9BF75B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7CA2-6AC2-8774-A3AD-B47A5703D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E9000-E757-0ABB-E942-4ACE9D60C128}"/>
              </a:ext>
            </a:extLst>
          </p:cNvPr>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16: Responding (and words for worship):</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Let’s be quiet as we come to the end of this time together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In the stillness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…Think about the people who have helped you and been with you so far this year.....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....your family......your teachers.....your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….It’s good to know that all these people have been ‘with us’ in many different ways.....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….we have also been on many journeys and adventures this term…..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buNone/>
            </a:pPr>
            <a:r>
              <a:rPr lang="en-GB" sz="18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I wonder which have made you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buNone/>
            </a:pPr>
            <a:r>
              <a:rPr lang="en-GB" sz="18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….or which might encourage you at the end of this school year?....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also heard the words of Jesus today, spoken to his friends the disciples as he ascended to heaven, to reassure them as they faced new challenges.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difference Jesus’ words might have made for them?....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buNone/>
            </a:pPr>
            <a:r>
              <a:rPr lang="en-GB" sz="18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….or what difference these words might make to us as we ‘boldly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Now I’m going to pray. If you agree with what I’m saying and would like to make the prayer your own, then please join me by saying ‘Amen’ at the end: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AAA9CBA4-4A18-1A3B-B6F6-2DA40A23B7B7}"/>
              </a:ext>
            </a:extLst>
          </p:cNvPr>
          <p:cNvSpPr>
            <a:spLocks noGrp="1"/>
          </p:cNvSpPr>
          <p:nvPr>
            <p:ph type="sldNum" sz="quarter" idx="5"/>
          </p:nvPr>
        </p:nvSpPr>
        <p:spPr/>
        <p:txBody>
          <a:bodyPr/>
          <a:lstStyle/>
          <a:p>
            <a:fld id="{4A2A51ED-6BC5-4CFB-89D2-E1A1420AF81A}" type="slidenum">
              <a:rPr lang="en-GB" smtClean="0"/>
              <a:t>16</a:t>
            </a:fld>
            <a:endParaRPr lang="en-GB"/>
          </a:p>
        </p:txBody>
      </p:sp>
    </p:spTree>
    <p:extLst>
      <p:ext uri="{BB962C8B-B14F-4D97-AF65-F5344CB8AC3E}">
        <p14:creationId xmlns:p14="http://schemas.microsoft.com/office/powerpoint/2010/main" val="1584752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17: Dear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Thank you for all the people who have been with us during this year – our families, friends and teachers. Thank you that you promise to go with us as we take one more step along the world. Please help us to remember that just as you were with all those people from the Bible, you promise to be with us too.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17</a:t>
            </a:fld>
            <a:endParaRPr lang="en-GB"/>
          </a:p>
        </p:txBody>
      </p:sp>
    </p:spTree>
    <p:extLst>
      <p:ext uri="{BB962C8B-B14F-4D97-AF65-F5344CB8AC3E}">
        <p14:creationId xmlns:p14="http://schemas.microsoft.com/office/powerpoint/2010/main" val="2255965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19: Optional extra blessing, which you might want to say over one another before you leave: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It’s a blessing we’ve used before, and it’s very old, probably from Ireland (which is one part of the British Isles) This blessing talks about wishing someone well as they go on their journey….that their journey will be an easy one.  This may be an actual journey, but it could also mean the journey of people’s lives. As you listen, you might not understand every word, because the language is like a poem, so I’m going to use some pictures to help us.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[Try to leave a pause between each slide, and resist the urge to explain the words: let them sink in and let the words and pictures ‘speak’ to children at whatever level they will absorb them, even if it’s only to enjoy how they sound. Read it more than once if you think it will help.]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You might just want to put a hand on the shoulder of the person next to you as we bless each other….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C4CE71-65F1-4BBD-A903-FD175D9EFD4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2227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S PGothic" panose="020B0600070205080204" pitchFamily="34" charset="-128"/>
                <a:cs typeface="MS PGothic" charset="0"/>
              </a:rPr>
              <a:t>Slide 18: ….may God hold you in the palm of His hand.</a:t>
            </a:r>
            <a:endParaRPr lang="en-GB" sz="1200" kern="1200" dirty="0">
              <a:solidFill>
                <a:schemeClr val="tx1"/>
              </a:solidFill>
              <a:effectLst/>
              <a:latin typeface="+mn-lt"/>
              <a:ea typeface="MS PGothic" panose="020B0600070205080204" pitchFamily="34" charset="-128"/>
              <a:cs typeface="MS PGothic" charset="0"/>
            </a:endParaRPr>
          </a:p>
          <a:p>
            <a:r>
              <a:rPr lang="en-GB" sz="1200" kern="1200" dirty="0">
                <a:solidFill>
                  <a:schemeClr val="tx1"/>
                </a:solidFill>
                <a:effectLst/>
                <a:latin typeface="+mn-lt"/>
                <a:ea typeface="MS PGothic" panose="020B0600070205080204" pitchFamily="34" charset="-128"/>
                <a:cs typeface="MS PGothic" charset="0"/>
              </a:rPr>
              <a:t>At this time in the life of our school, it’s good to be able to send each other on our way and look forward to the time when we will be back together again. In a few moments, I’m going to use the words again as a prayer for our school community, but first let’s just have a few moments of quiet….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C4CE71-65F1-4BBD-A903-FD175D9EFD4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550454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C4CE71-65F1-4BBD-A903-FD175D9EFD4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50627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27: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27</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a:t>
            </a:r>
            <a:r>
              <a:rPr lang="en-GB" sz="1800" b="1" dirty="0">
                <a:effectLst/>
                <a:latin typeface="Calibri" panose="020F0502020204030204" pitchFamily="34" charset="0"/>
                <a:ea typeface="MS Mincho" panose="02020609040205080304" pitchFamily="49" charset="-128"/>
              </a:rPr>
              <a:t>Bible verse label &amp; some blank luggage labels, one per child if you can</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Pick up a finger labyrinth. As you trace the route with your finger, think about the journey that you have been on during this school year.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Look at the words on the big label. Talk about what difference they might have made to the people God spoke to.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rPr>
              <a:t>Choose a label for yourself. You might want to write your thoughts or a prayer on the back.</a:t>
            </a: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2A51ED-6BC5-4CFB-89D2-E1A1420AF81A}" type="slidenum">
              <a:rPr lang="en-GB" smtClean="0"/>
              <a:t>28</a:t>
            </a:fld>
            <a:endParaRPr lang="en-GB"/>
          </a:p>
        </p:txBody>
      </p:sp>
    </p:spTree>
    <p:extLst>
      <p:ext uri="{BB962C8B-B14F-4D97-AF65-F5344CB8AC3E}">
        <p14:creationId xmlns:p14="http://schemas.microsoft.com/office/powerpoint/2010/main" val="56338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To boldly go….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 have been on a journey this term – ‘boldly going’ together! I wonder what you’ve enjoyed the most….or learnt from the most?</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Here’s a reminder of some of the places we’ve been and the people who’ve shared their wisdom with 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[Recap what you’ve experienced together during your ‘journeying’ assemblies, maybe using the pages of the reflection journal (Passport) if you used it. Encourage children to talk about the journeys that have impacted them during the term. There are a few pictures to help remind you….. From L-R, top-bottom (not in week order!): Thomas Stevens; Amelia Earhart; Hajj &amp; the story of Hajar; Guru Nanak and the needle; climbing Everest, trust; Moon landing &amp; the women who made it happen; Buddha’s wisdom for the journey; Paul’s conversion &amp; adventures; Holy Spirit comes at Pentecost]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We’ve come to the end of this journey together today and are going to take some time now to think about what God might have to say to us as we all get closer to the end of term, and for some of you, the end of your time at our school.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4</a:t>
            </a:fld>
            <a:endParaRPr lang="en-GB"/>
          </a:p>
        </p:txBody>
      </p:sp>
    </p:spTree>
    <p:extLst>
      <p:ext uri="{BB962C8B-B14F-4D97-AF65-F5344CB8AC3E}">
        <p14:creationId xmlns:p14="http://schemas.microsoft.com/office/powerpoint/2010/main" val="169970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rPr>
              <a:t>Slide 5: </a:t>
            </a:r>
            <a:r>
              <a:rPr lang="en-GB" sz="1800" dirty="0">
                <a:effectLst/>
                <a:latin typeface="Calibri" panose="020F0502020204030204" pitchFamily="34" charset="0"/>
                <a:ea typeface="MS Mincho" panose="02020609040205080304" pitchFamily="49" charset="-128"/>
              </a:rPr>
              <a:t>But first, another story using all the objects that we packed for this term! It’s a story about </a:t>
            </a:r>
            <a:r>
              <a:rPr lang="en-GB" sz="1800" b="1" dirty="0">
                <a:effectLst/>
                <a:latin typeface="Calibri" panose="020F0502020204030204" pitchFamily="34" charset="0"/>
                <a:ea typeface="MS Mincho" panose="02020609040205080304" pitchFamily="49" charset="-128"/>
              </a:rPr>
              <a:t>Your Journey</a:t>
            </a:r>
            <a:r>
              <a:rPr lang="en-GB" sz="1800" dirty="0">
                <a:effectLst/>
                <a:latin typeface="Calibri" panose="020F0502020204030204" pitchFamily="34" charset="0"/>
                <a:ea typeface="MS Mincho" panose="02020609040205080304" pitchFamily="49" charset="-128"/>
              </a:rPr>
              <a:t> with us.…</a:t>
            </a:r>
            <a:r>
              <a:rPr lang="en-GB" sz="1800" i="1" dirty="0">
                <a:effectLst/>
                <a:latin typeface="Calibri" panose="020F0502020204030204" pitchFamily="34" charset="0"/>
                <a:ea typeface="MS Mincho" panose="02020609040205080304" pitchFamily="49" charset="-128"/>
              </a:rPr>
              <a:t>[use script on p.4, with slides 5-13]</a:t>
            </a:r>
          </a:p>
          <a:p>
            <a:pPr marL="0" lvl="0" indent="0">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5</a:t>
            </a:fld>
            <a:endParaRPr lang="en-GB"/>
          </a:p>
        </p:txBody>
      </p:sp>
    </p:spTree>
    <p:extLst>
      <p:ext uri="{BB962C8B-B14F-4D97-AF65-F5344CB8AC3E}">
        <p14:creationId xmlns:p14="http://schemas.microsoft.com/office/powerpoint/2010/main" val="362869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Slide 6: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Your time with us at ………School has been a bit like a journey….and like a journey, the road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[unroll long cloth to form a ‘road’]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stretches behind us…. and ahead of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D99045-92E1-4709-8944-3F2F2C2EFAC7}" type="slidenum">
              <a:rPr lang="en-GB" smtClean="0"/>
              <a:t>6</a:t>
            </a:fld>
            <a:endParaRPr lang="en-GB"/>
          </a:p>
        </p:txBody>
      </p:sp>
    </p:spTree>
    <p:extLst>
      <p:ext uri="{BB962C8B-B14F-4D97-AF65-F5344CB8AC3E}">
        <p14:creationId xmlns:p14="http://schemas.microsoft.com/office/powerpoint/2010/main" val="520807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Slide 7: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For ……years, we have belonged together….. we have been a familiar place, your home, our school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[place passport]…</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we have shared our lives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7D99045-92E1-4709-8944-3F2F2C2EFAC7}" type="slidenum">
              <a:rPr lang="en-GB" smtClean="0"/>
              <a:t>7</a:t>
            </a:fld>
            <a:endParaRPr lang="en-GB"/>
          </a:p>
        </p:txBody>
      </p:sp>
    </p:spTree>
    <p:extLst>
      <p:ext uri="{BB962C8B-B14F-4D97-AF65-F5344CB8AC3E}">
        <p14:creationId xmlns:p14="http://schemas.microsoft.com/office/powerpoint/2010/main" val="352735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Slide 8: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We hope that there have been great times that you’ll always remember, moments that will stay with you forever, the treasure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[place the money]</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of happy memories that we can look back 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D99045-92E1-4709-8944-3F2F2C2EFAC7}" type="slidenum">
              <a:rPr lang="en-GB" smtClean="0"/>
              <a:t>8</a:t>
            </a:fld>
            <a:endParaRPr lang="en-GB"/>
          </a:p>
        </p:txBody>
      </p:sp>
    </p:spTree>
    <p:extLst>
      <p:ext uri="{BB962C8B-B14F-4D97-AF65-F5344CB8AC3E}">
        <p14:creationId xmlns:p14="http://schemas.microsoft.com/office/powerpoint/2010/main" val="1223551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Slide 9: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…We know that there will have been times when things have got in a mess and we’ve needed to clean up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[place bottle of water]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to say sorry…and to forgive each other….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7D99045-92E1-4709-8944-3F2F2C2EFAC7}" type="slidenum">
              <a:rPr lang="en-GB" smtClean="0"/>
              <a:t>9</a:t>
            </a:fld>
            <a:endParaRPr lang="en-GB"/>
          </a:p>
        </p:txBody>
      </p:sp>
    </p:spTree>
    <p:extLst>
      <p:ext uri="{BB962C8B-B14F-4D97-AF65-F5344CB8AC3E}">
        <p14:creationId xmlns:p14="http://schemas.microsoft.com/office/powerpoint/2010/main" val="214466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4C94D78-E548-AAB7-8F2A-C0B72BEE1AC7}"/>
              </a:ext>
            </a:extLst>
          </p:cNvPr>
          <p:cNvSpPr>
            <a:spLocks noGrp="1"/>
          </p:cNvSpPr>
          <p:nvPr>
            <p:ph type="dt" sz="half" idx="10"/>
          </p:nvPr>
        </p:nvSpPr>
        <p:spPr/>
        <p:txBody>
          <a:bodyPr/>
          <a:lstStyle>
            <a:lvl1pPr>
              <a:defRPr/>
            </a:lvl1pPr>
          </a:lstStyle>
          <a:p>
            <a:fld id="{2472EC41-073F-4FDF-A433-458FB5EE9F84}" type="datetimeFigureOut">
              <a:rPr lang="en-US" altLang="en-US"/>
              <a:pPr/>
              <a:t>5/1/2025</a:t>
            </a:fld>
            <a:endParaRPr lang="en-US" altLang="en-US"/>
          </a:p>
        </p:txBody>
      </p:sp>
      <p:sp>
        <p:nvSpPr>
          <p:cNvPr id="5" name="Footer Placeholder 4">
            <a:extLst>
              <a:ext uri="{FF2B5EF4-FFF2-40B4-BE49-F238E27FC236}">
                <a16:creationId xmlns:a16="http://schemas.microsoft.com/office/drawing/2014/main" id="{A3DDFF53-711C-0506-49D8-468BD33D40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58BB01-53EB-A257-BD8E-69696E70B0F4}"/>
              </a:ext>
            </a:extLst>
          </p:cNvPr>
          <p:cNvSpPr>
            <a:spLocks noGrp="1"/>
          </p:cNvSpPr>
          <p:nvPr>
            <p:ph type="sldNum" sz="quarter" idx="12"/>
          </p:nvPr>
        </p:nvSpPr>
        <p:spPr/>
        <p:txBody>
          <a:bodyPr/>
          <a:lstStyle>
            <a:lvl1pPr>
              <a:defRPr/>
            </a:lvl1pPr>
          </a:lstStyle>
          <a:p>
            <a:fld id="{B46029DC-4B47-432C-A123-067BEC05B70D}" type="slidenum">
              <a:rPr lang="en-US" altLang="en-US"/>
              <a:pPr/>
              <a:t>‹#›</a:t>
            </a:fld>
            <a:endParaRPr lang="en-US" altLang="en-US"/>
          </a:p>
        </p:txBody>
      </p:sp>
    </p:spTree>
    <p:extLst>
      <p:ext uri="{BB962C8B-B14F-4D97-AF65-F5344CB8AC3E}">
        <p14:creationId xmlns:p14="http://schemas.microsoft.com/office/powerpoint/2010/main" val="394275789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4F2AE0-3DE4-125F-B648-80BC8431EEDB}"/>
              </a:ext>
            </a:extLst>
          </p:cNvPr>
          <p:cNvSpPr>
            <a:spLocks noGrp="1"/>
          </p:cNvSpPr>
          <p:nvPr>
            <p:ph type="dt" sz="half" idx="10"/>
          </p:nvPr>
        </p:nvSpPr>
        <p:spPr/>
        <p:txBody>
          <a:bodyPr/>
          <a:lstStyle>
            <a:lvl1pPr>
              <a:defRPr/>
            </a:lvl1pPr>
          </a:lstStyle>
          <a:p>
            <a:fld id="{F9CEF0D6-052B-4093-B1C4-53B96EC6FDDB}" type="datetimeFigureOut">
              <a:rPr lang="en-US" altLang="en-US"/>
              <a:pPr/>
              <a:t>5/1/2025</a:t>
            </a:fld>
            <a:endParaRPr lang="en-US" altLang="en-US"/>
          </a:p>
        </p:txBody>
      </p:sp>
      <p:sp>
        <p:nvSpPr>
          <p:cNvPr id="5" name="Footer Placeholder 4">
            <a:extLst>
              <a:ext uri="{FF2B5EF4-FFF2-40B4-BE49-F238E27FC236}">
                <a16:creationId xmlns:a16="http://schemas.microsoft.com/office/drawing/2014/main" id="{DB34883F-B8D1-B224-2BE1-8872454B9E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E3EF4D-079C-BEB6-5E4E-7306C27FDBF5}"/>
              </a:ext>
            </a:extLst>
          </p:cNvPr>
          <p:cNvSpPr>
            <a:spLocks noGrp="1"/>
          </p:cNvSpPr>
          <p:nvPr>
            <p:ph type="sldNum" sz="quarter" idx="12"/>
          </p:nvPr>
        </p:nvSpPr>
        <p:spPr/>
        <p:txBody>
          <a:bodyPr/>
          <a:lstStyle>
            <a:lvl1pPr>
              <a:defRPr/>
            </a:lvl1pPr>
          </a:lstStyle>
          <a:p>
            <a:fld id="{6333D903-583F-4875-8532-D8F266848E27}" type="slidenum">
              <a:rPr lang="en-US" altLang="en-US"/>
              <a:pPr/>
              <a:t>‹#›</a:t>
            </a:fld>
            <a:endParaRPr lang="en-US" altLang="en-US"/>
          </a:p>
        </p:txBody>
      </p:sp>
    </p:spTree>
    <p:extLst>
      <p:ext uri="{BB962C8B-B14F-4D97-AF65-F5344CB8AC3E}">
        <p14:creationId xmlns:p14="http://schemas.microsoft.com/office/powerpoint/2010/main" val="57332302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AC23E0-9903-BA69-AE32-49B112AD9579}"/>
              </a:ext>
            </a:extLst>
          </p:cNvPr>
          <p:cNvSpPr>
            <a:spLocks noGrp="1"/>
          </p:cNvSpPr>
          <p:nvPr>
            <p:ph type="dt" sz="half" idx="10"/>
          </p:nvPr>
        </p:nvSpPr>
        <p:spPr/>
        <p:txBody>
          <a:bodyPr/>
          <a:lstStyle>
            <a:lvl1pPr>
              <a:defRPr/>
            </a:lvl1pPr>
          </a:lstStyle>
          <a:p>
            <a:fld id="{A7C60404-6651-4F3D-B345-13E13C0BE2CC}" type="datetimeFigureOut">
              <a:rPr lang="en-US" altLang="en-US"/>
              <a:pPr/>
              <a:t>5/1/2025</a:t>
            </a:fld>
            <a:endParaRPr lang="en-US" altLang="en-US"/>
          </a:p>
        </p:txBody>
      </p:sp>
      <p:sp>
        <p:nvSpPr>
          <p:cNvPr id="5" name="Footer Placeholder 4">
            <a:extLst>
              <a:ext uri="{FF2B5EF4-FFF2-40B4-BE49-F238E27FC236}">
                <a16:creationId xmlns:a16="http://schemas.microsoft.com/office/drawing/2014/main" id="{788105E8-F4D3-40C5-136F-1B41A61A5A1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FF6179-B1C8-EC52-AA8B-4088D21CEE91}"/>
              </a:ext>
            </a:extLst>
          </p:cNvPr>
          <p:cNvSpPr>
            <a:spLocks noGrp="1"/>
          </p:cNvSpPr>
          <p:nvPr>
            <p:ph type="sldNum" sz="quarter" idx="12"/>
          </p:nvPr>
        </p:nvSpPr>
        <p:spPr/>
        <p:txBody>
          <a:bodyPr/>
          <a:lstStyle>
            <a:lvl1pPr>
              <a:defRPr/>
            </a:lvl1pPr>
          </a:lstStyle>
          <a:p>
            <a:fld id="{99859450-662C-47A1-AD0E-F032A5C83F49}" type="slidenum">
              <a:rPr lang="en-US" altLang="en-US"/>
              <a:pPr/>
              <a:t>‹#›</a:t>
            </a:fld>
            <a:endParaRPr lang="en-US" altLang="en-US"/>
          </a:p>
        </p:txBody>
      </p:sp>
    </p:spTree>
    <p:extLst>
      <p:ext uri="{BB962C8B-B14F-4D97-AF65-F5344CB8AC3E}">
        <p14:creationId xmlns:p14="http://schemas.microsoft.com/office/powerpoint/2010/main" val="260609667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2FE3DBFB-202D-9067-746F-93B67E65CDF6}"/>
              </a:ext>
            </a:extLst>
          </p:cNvPr>
          <p:cNvSpPr>
            <a:spLocks noGrp="1"/>
          </p:cNvSpPr>
          <p:nvPr>
            <p:ph type="dt" sz="half" idx="10"/>
          </p:nvPr>
        </p:nvSpPr>
        <p:spPr/>
        <p:txBody>
          <a:bodyPr/>
          <a:lstStyle>
            <a:lvl1pPr>
              <a:defRPr/>
            </a:lvl1pPr>
          </a:lstStyle>
          <a:p>
            <a:fld id="{B2738C0E-CC87-4295-B1AB-FF3F9776E158}" type="datetimeFigureOut">
              <a:rPr lang="en-US" altLang="en-US"/>
              <a:pPr/>
              <a:t>5/1/2025</a:t>
            </a:fld>
            <a:endParaRPr lang="en-US" altLang="en-US"/>
          </a:p>
        </p:txBody>
      </p:sp>
      <p:sp>
        <p:nvSpPr>
          <p:cNvPr id="6" name="Footer Placeholder 4">
            <a:extLst>
              <a:ext uri="{FF2B5EF4-FFF2-40B4-BE49-F238E27FC236}">
                <a16:creationId xmlns:a16="http://schemas.microsoft.com/office/drawing/2014/main" id="{8F83B871-2EBC-8D51-16A1-AEBAA1F90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2138E3C-06F5-A9A4-7C5B-CA9463473022}"/>
              </a:ext>
            </a:extLst>
          </p:cNvPr>
          <p:cNvSpPr>
            <a:spLocks noGrp="1"/>
          </p:cNvSpPr>
          <p:nvPr>
            <p:ph type="sldNum" sz="quarter" idx="12"/>
          </p:nvPr>
        </p:nvSpPr>
        <p:spPr/>
        <p:txBody>
          <a:bodyPr/>
          <a:lstStyle>
            <a:lvl1pPr>
              <a:defRPr/>
            </a:lvl1pPr>
          </a:lstStyle>
          <a:p>
            <a:fld id="{201338A7-3423-4DD4-A308-C0A10D9428A8}" type="slidenum">
              <a:rPr lang="en-US" altLang="en-US"/>
              <a:pPr/>
              <a:t>‹#›</a:t>
            </a:fld>
            <a:endParaRPr lang="en-US" altLang="en-US"/>
          </a:p>
        </p:txBody>
      </p:sp>
    </p:spTree>
    <p:extLst>
      <p:ext uri="{BB962C8B-B14F-4D97-AF65-F5344CB8AC3E}">
        <p14:creationId xmlns:p14="http://schemas.microsoft.com/office/powerpoint/2010/main" val="53303111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B78EE4F2-0B6B-76BC-B8E6-587C16FA7A63}"/>
              </a:ext>
            </a:extLst>
          </p:cNvPr>
          <p:cNvSpPr>
            <a:spLocks noGrp="1"/>
          </p:cNvSpPr>
          <p:nvPr>
            <p:ph type="dt" sz="half" idx="10"/>
          </p:nvPr>
        </p:nvSpPr>
        <p:spPr/>
        <p:txBody>
          <a:bodyPr/>
          <a:lstStyle>
            <a:lvl1pPr>
              <a:defRPr/>
            </a:lvl1pPr>
          </a:lstStyle>
          <a:p>
            <a:fld id="{EB3A6E77-2578-4631-9EB5-D68ACC9C6866}" type="datetimeFigureOut">
              <a:rPr lang="en-US" altLang="en-US"/>
              <a:pPr/>
              <a:t>5/1/2025</a:t>
            </a:fld>
            <a:endParaRPr lang="en-US" altLang="en-US"/>
          </a:p>
        </p:txBody>
      </p:sp>
      <p:sp>
        <p:nvSpPr>
          <p:cNvPr id="8" name="Footer Placeholder 4">
            <a:extLst>
              <a:ext uri="{FF2B5EF4-FFF2-40B4-BE49-F238E27FC236}">
                <a16:creationId xmlns:a16="http://schemas.microsoft.com/office/drawing/2014/main" id="{4683CAF7-376D-F6F5-4A14-BF0C56D59D8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FC9535-BFDB-AEBC-B7EF-47EF7BCF744F}"/>
              </a:ext>
            </a:extLst>
          </p:cNvPr>
          <p:cNvSpPr>
            <a:spLocks noGrp="1"/>
          </p:cNvSpPr>
          <p:nvPr>
            <p:ph type="sldNum" sz="quarter" idx="12"/>
          </p:nvPr>
        </p:nvSpPr>
        <p:spPr/>
        <p:txBody>
          <a:bodyPr/>
          <a:lstStyle>
            <a:lvl1pPr>
              <a:defRPr/>
            </a:lvl1pPr>
          </a:lstStyle>
          <a:p>
            <a:fld id="{22A34B1F-7D2B-48E3-8DBB-F3B3B76ABEF2}" type="slidenum">
              <a:rPr lang="en-US" altLang="en-US"/>
              <a:pPr/>
              <a:t>‹#›</a:t>
            </a:fld>
            <a:endParaRPr lang="en-US" altLang="en-US"/>
          </a:p>
        </p:txBody>
      </p:sp>
    </p:spTree>
    <p:extLst>
      <p:ext uri="{BB962C8B-B14F-4D97-AF65-F5344CB8AC3E}">
        <p14:creationId xmlns:p14="http://schemas.microsoft.com/office/powerpoint/2010/main" val="245475467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B68A64C9-81FA-A646-3568-3A4C0A381BA6}"/>
              </a:ext>
            </a:extLst>
          </p:cNvPr>
          <p:cNvSpPr>
            <a:spLocks noGrp="1"/>
          </p:cNvSpPr>
          <p:nvPr>
            <p:ph type="dt" sz="half" idx="10"/>
          </p:nvPr>
        </p:nvSpPr>
        <p:spPr/>
        <p:txBody>
          <a:bodyPr/>
          <a:lstStyle>
            <a:lvl1pPr>
              <a:defRPr/>
            </a:lvl1pPr>
          </a:lstStyle>
          <a:p>
            <a:fld id="{F66C5839-B018-43AB-BDDE-9DD4C18D3E32}" type="datetimeFigureOut">
              <a:rPr lang="en-US" altLang="en-US"/>
              <a:pPr/>
              <a:t>5/1/2025</a:t>
            </a:fld>
            <a:endParaRPr lang="en-US" altLang="en-US"/>
          </a:p>
        </p:txBody>
      </p:sp>
      <p:sp>
        <p:nvSpPr>
          <p:cNvPr id="4" name="Footer Placeholder 4">
            <a:extLst>
              <a:ext uri="{FF2B5EF4-FFF2-40B4-BE49-F238E27FC236}">
                <a16:creationId xmlns:a16="http://schemas.microsoft.com/office/drawing/2014/main" id="{BED41329-6EAD-7135-B97F-780C44F36ED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D7C8AAB-9D11-2928-ACAF-1E1A43A7042C}"/>
              </a:ext>
            </a:extLst>
          </p:cNvPr>
          <p:cNvSpPr>
            <a:spLocks noGrp="1"/>
          </p:cNvSpPr>
          <p:nvPr>
            <p:ph type="sldNum" sz="quarter" idx="12"/>
          </p:nvPr>
        </p:nvSpPr>
        <p:spPr/>
        <p:txBody>
          <a:bodyPr/>
          <a:lstStyle>
            <a:lvl1pPr>
              <a:defRPr/>
            </a:lvl1pPr>
          </a:lstStyle>
          <a:p>
            <a:fld id="{A21656C8-A5E1-4556-B927-27998EAB6073}" type="slidenum">
              <a:rPr lang="en-US" altLang="en-US"/>
              <a:pPr/>
              <a:t>‹#›</a:t>
            </a:fld>
            <a:endParaRPr lang="en-US" altLang="en-US"/>
          </a:p>
        </p:txBody>
      </p:sp>
    </p:spTree>
    <p:extLst>
      <p:ext uri="{BB962C8B-B14F-4D97-AF65-F5344CB8AC3E}">
        <p14:creationId xmlns:p14="http://schemas.microsoft.com/office/powerpoint/2010/main" val="168365780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C08FB36-9382-8DF3-4EEB-E3A7CCAD6FC0}"/>
              </a:ext>
            </a:extLst>
          </p:cNvPr>
          <p:cNvSpPr>
            <a:spLocks noGrp="1"/>
          </p:cNvSpPr>
          <p:nvPr>
            <p:ph type="dt" sz="half" idx="10"/>
          </p:nvPr>
        </p:nvSpPr>
        <p:spPr/>
        <p:txBody>
          <a:bodyPr/>
          <a:lstStyle>
            <a:lvl1pPr>
              <a:defRPr/>
            </a:lvl1pPr>
          </a:lstStyle>
          <a:p>
            <a:fld id="{D351E3E3-BF71-4127-B28E-708EDDF32858}" type="datetimeFigureOut">
              <a:rPr lang="en-US" altLang="en-US"/>
              <a:pPr/>
              <a:t>5/1/2025</a:t>
            </a:fld>
            <a:endParaRPr lang="en-US" altLang="en-US"/>
          </a:p>
        </p:txBody>
      </p:sp>
      <p:sp>
        <p:nvSpPr>
          <p:cNvPr id="3" name="Footer Placeholder 4">
            <a:extLst>
              <a:ext uri="{FF2B5EF4-FFF2-40B4-BE49-F238E27FC236}">
                <a16:creationId xmlns:a16="http://schemas.microsoft.com/office/drawing/2014/main" id="{00FF9969-8FA8-E303-EA90-57FBA1E8C72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0772446-CAEF-86FD-B6D4-CA2FED98CA38}"/>
              </a:ext>
            </a:extLst>
          </p:cNvPr>
          <p:cNvSpPr>
            <a:spLocks noGrp="1"/>
          </p:cNvSpPr>
          <p:nvPr>
            <p:ph type="sldNum" sz="quarter" idx="12"/>
          </p:nvPr>
        </p:nvSpPr>
        <p:spPr/>
        <p:txBody>
          <a:bodyPr/>
          <a:lstStyle>
            <a:lvl1pPr>
              <a:defRPr/>
            </a:lvl1pPr>
          </a:lstStyle>
          <a:p>
            <a:fld id="{F0F1FAAF-137F-4D96-BD08-3B97F28703A6}" type="slidenum">
              <a:rPr lang="en-US" altLang="en-US"/>
              <a:pPr/>
              <a:t>‹#›</a:t>
            </a:fld>
            <a:endParaRPr lang="en-US" altLang="en-US"/>
          </a:p>
        </p:txBody>
      </p:sp>
    </p:spTree>
    <p:extLst>
      <p:ext uri="{BB962C8B-B14F-4D97-AF65-F5344CB8AC3E}">
        <p14:creationId xmlns:p14="http://schemas.microsoft.com/office/powerpoint/2010/main" val="61874802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DA4C507-A62B-07EF-EC65-77343E716F55}"/>
              </a:ext>
            </a:extLst>
          </p:cNvPr>
          <p:cNvSpPr>
            <a:spLocks noGrp="1"/>
          </p:cNvSpPr>
          <p:nvPr>
            <p:ph type="dt" sz="half" idx="10"/>
          </p:nvPr>
        </p:nvSpPr>
        <p:spPr/>
        <p:txBody>
          <a:bodyPr/>
          <a:lstStyle>
            <a:lvl1pPr>
              <a:defRPr/>
            </a:lvl1pPr>
          </a:lstStyle>
          <a:p>
            <a:fld id="{5FD329F0-A83B-4B28-A1CD-79AD6D799E7C}" type="datetimeFigureOut">
              <a:rPr lang="en-US" altLang="en-US"/>
              <a:pPr/>
              <a:t>5/1/2025</a:t>
            </a:fld>
            <a:endParaRPr lang="en-US" altLang="en-US"/>
          </a:p>
        </p:txBody>
      </p:sp>
      <p:sp>
        <p:nvSpPr>
          <p:cNvPr id="6" name="Footer Placeholder 4">
            <a:extLst>
              <a:ext uri="{FF2B5EF4-FFF2-40B4-BE49-F238E27FC236}">
                <a16:creationId xmlns:a16="http://schemas.microsoft.com/office/drawing/2014/main" id="{49FF51A1-E6FA-738F-F259-4A1B9E1657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2E39DD-B0E5-D5DB-DB6F-C9A8EEDFD8B5}"/>
              </a:ext>
            </a:extLst>
          </p:cNvPr>
          <p:cNvSpPr>
            <a:spLocks noGrp="1"/>
          </p:cNvSpPr>
          <p:nvPr>
            <p:ph type="sldNum" sz="quarter" idx="12"/>
          </p:nvPr>
        </p:nvSpPr>
        <p:spPr/>
        <p:txBody>
          <a:bodyPr/>
          <a:lstStyle>
            <a:lvl1pPr>
              <a:defRPr/>
            </a:lvl1pPr>
          </a:lstStyle>
          <a:p>
            <a:fld id="{83A8F8C1-E7C7-4FA7-9EEC-2CF77367EB90}" type="slidenum">
              <a:rPr lang="en-US" altLang="en-US"/>
              <a:pPr/>
              <a:t>‹#›</a:t>
            </a:fld>
            <a:endParaRPr lang="en-US" altLang="en-US"/>
          </a:p>
        </p:txBody>
      </p:sp>
    </p:spTree>
    <p:extLst>
      <p:ext uri="{BB962C8B-B14F-4D97-AF65-F5344CB8AC3E}">
        <p14:creationId xmlns:p14="http://schemas.microsoft.com/office/powerpoint/2010/main" val="327200793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1D1D599-4ECC-F5E5-C4E1-D98B3857E1C3}"/>
              </a:ext>
            </a:extLst>
          </p:cNvPr>
          <p:cNvSpPr>
            <a:spLocks noGrp="1"/>
          </p:cNvSpPr>
          <p:nvPr>
            <p:ph type="dt" sz="half" idx="10"/>
          </p:nvPr>
        </p:nvSpPr>
        <p:spPr/>
        <p:txBody>
          <a:bodyPr/>
          <a:lstStyle>
            <a:lvl1pPr>
              <a:defRPr/>
            </a:lvl1pPr>
          </a:lstStyle>
          <a:p>
            <a:fld id="{C6B4043E-120F-4FAF-AA5E-0DE9F5513A1B}" type="datetimeFigureOut">
              <a:rPr lang="en-US" altLang="en-US"/>
              <a:pPr/>
              <a:t>5/1/2025</a:t>
            </a:fld>
            <a:endParaRPr lang="en-US" altLang="en-US"/>
          </a:p>
        </p:txBody>
      </p:sp>
      <p:sp>
        <p:nvSpPr>
          <p:cNvPr id="6" name="Footer Placeholder 4">
            <a:extLst>
              <a:ext uri="{FF2B5EF4-FFF2-40B4-BE49-F238E27FC236}">
                <a16:creationId xmlns:a16="http://schemas.microsoft.com/office/drawing/2014/main" id="{5A8AB5EB-EE20-B130-C1B0-89BB4C15A0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9905E78-FF82-4A79-14B9-A9E92259F6CD}"/>
              </a:ext>
            </a:extLst>
          </p:cNvPr>
          <p:cNvSpPr>
            <a:spLocks noGrp="1"/>
          </p:cNvSpPr>
          <p:nvPr>
            <p:ph type="sldNum" sz="quarter" idx="12"/>
          </p:nvPr>
        </p:nvSpPr>
        <p:spPr/>
        <p:txBody>
          <a:bodyPr/>
          <a:lstStyle>
            <a:lvl1pPr>
              <a:defRPr/>
            </a:lvl1pPr>
          </a:lstStyle>
          <a:p>
            <a:fld id="{0327E024-FB65-4FFF-AEE4-33640DB16092}" type="slidenum">
              <a:rPr lang="en-US" altLang="en-US"/>
              <a:pPr/>
              <a:t>‹#›</a:t>
            </a:fld>
            <a:endParaRPr lang="en-US" altLang="en-US"/>
          </a:p>
        </p:txBody>
      </p:sp>
    </p:spTree>
    <p:extLst>
      <p:ext uri="{BB962C8B-B14F-4D97-AF65-F5344CB8AC3E}">
        <p14:creationId xmlns:p14="http://schemas.microsoft.com/office/powerpoint/2010/main" val="68154836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BF4945-29EE-F48A-80B6-CE1F16C1F89F}"/>
              </a:ext>
            </a:extLst>
          </p:cNvPr>
          <p:cNvSpPr>
            <a:spLocks noGrp="1"/>
          </p:cNvSpPr>
          <p:nvPr>
            <p:ph type="dt" sz="half" idx="10"/>
          </p:nvPr>
        </p:nvSpPr>
        <p:spPr/>
        <p:txBody>
          <a:bodyPr/>
          <a:lstStyle>
            <a:lvl1pPr>
              <a:defRPr/>
            </a:lvl1pPr>
          </a:lstStyle>
          <a:p>
            <a:fld id="{4F98351D-6C03-40E3-BC1D-AF318D279276}" type="datetimeFigureOut">
              <a:rPr lang="en-US" altLang="en-US"/>
              <a:pPr/>
              <a:t>5/1/2025</a:t>
            </a:fld>
            <a:endParaRPr lang="en-US" altLang="en-US"/>
          </a:p>
        </p:txBody>
      </p:sp>
      <p:sp>
        <p:nvSpPr>
          <p:cNvPr id="5" name="Footer Placeholder 4">
            <a:extLst>
              <a:ext uri="{FF2B5EF4-FFF2-40B4-BE49-F238E27FC236}">
                <a16:creationId xmlns:a16="http://schemas.microsoft.com/office/drawing/2014/main" id="{B0FCAB25-D06F-21F4-1567-775753DDF2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135CE0-0D09-F83F-222D-0C6AA21754C8}"/>
              </a:ext>
            </a:extLst>
          </p:cNvPr>
          <p:cNvSpPr>
            <a:spLocks noGrp="1"/>
          </p:cNvSpPr>
          <p:nvPr>
            <p:ph type="sldNum" sz="quarter" idx="12"/>
          </p:nvPr>
        </p:nvSpPr>
        <p:spPr/>
        <p:txBody>
          <a:bodyPr/>
          <a:lstStyle>
            <a:lvl1pPr>
              <a:defRPr/>
            </a:lvl1pPr>
          </a:lstStyle>
          <a:p>
            <a:fld id="{4319EA54-B828-42D3-90E9-D1662F694204}" type="slidenum">
              <a:rPr lang="en-US" altLang="en-US"/>
              <a:pPr/>
              <a:t>‹#›</a:t>
            </a:fld>
            <a:endParaRPr lang="en-US" altLang="en-US"/>
          </a:p>
        </p:txBody>
      </p:sp>
    </p:spTree>
    <p:extLst>
      <p:ext uri="{BB962C8B-B14F-4D97-AF65-F5344CB8AC3E}">
        <p14:creationId xmlns:p14="http://schemas.microsoft.com/office/powerpoint/2010/main" val="235581500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BECFED-BA2A-05C8-3DEB-AD4C3F2DAACD}"/>
              </a:ext>
            </a:extLst>
          </p:cNvPr>
          <p:cNvSpPr>
            <a:spLocks noGrp="1"/>
          </p:cNvSpPr>
          <p:nvPr>
            <p:ph type="dt" sz="half" idx="10"/>
          </p:nvPr>
        </p:nvSpPr>
        <p:spPr/>
        <p:txBody>
          <a:bodyPr/>
          <a:lstStyle>
            <a:lvl1pPr>
              <a:defRPr/>
            </a:lvl1pPr>
          </a:lstStyle>
          <a:p>
            <a:fld id="{7863FDB6-C72F-4C3C-BBC9-6A1FDBBAAEA6}" type="datetimeFigureOut">
              <a:rPr lang="en-US" altLang="en-US"/>
              <a:pPr/>
              <a:t>5/1/2025</a:t>
            </a:fld>
            <a:endParaRPr lang="en-US" altLang="en-US"/>
          </a:p>
        </p:txBody>
      </p:sp>
      <p:sp>
        <p:nvSpPr>
          <p:cNvPr id="5" name="Footer Placeholder 4">
            <a:extLst>
              <a:ext uri="{FF2B5EF4-FFF2-40B4-BE49-F238E27FC236}">
                <a16:creationId xmlns:a16="http://schemas.microsoft.com/office/drawing/2014/main" id="{A893BFAD-BE8D-C3EE-BD9F-1331E6D644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C222F3-2139-A133-28C4-991423A5E7F5}"/>
              </a:ext>
            </a:extLst>
          </p:cNvPr>
          <p:cNvSpPr>
            <a:spLocks noGrp="1"/>
          </p:cNvSpPr>
          <p:nvPr>
            <p:ph type="sldNum" sz="quarter" idx="12"/>
          </p:nvPr>
        </p:nvSpPr>
        <p:spPr/>
        <p:txBody>
          <a:bodyPr/>
          <a:lstStyle>
            <a:lvl1pPr>
              <a:defRPr/>
            </a:lvl1pPr>
          </a:lstStyle>
          <a:p>
            <a:fld id="{EE415029-60AB-4BB5-8AE0-95D50E6E7570}" type="slidenum">
              <a:rPr lang="en-US" altLang="en-US"/>
              <a:pPr/>
              <a:t>‹#›</a:t>
            </a:fld>
            <a:endParaRPr lang="en-US" altLang="en-US"/>
          </a:p>
        </p:txBody>
      </p:sp>
    </p:spTree>
    <p:extLst>
      <p:ext uri="{BB962C8B-B14F-4D97-AF65-F5344CB8AC3E}">
        <p14:creationId xmlns:p14="http://schemas.microsoft.com/office/powerpoint/2010/main" val="61907435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A9C36457-415A-4C05-B3C1-781FE1026886}" type="datetimeFigureOut">
              <a:rPr lang="en-US" altLang="en-US"/>
              <a:pPr>
                <a:defRPr/>
              </a:pPr>
              <a:t>5/1/2025</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79ACC3E7-2F72-4A7A-9FA6-961D6E617D48}" type="slidenum">
              <a:rPr lang="en-GB" altLang="en-US"/>
              <a:pPr>
                <a:defRPr/>
              </a:pPr>
              <a:t>‹#›</a:t>
            </a:fld>
            <a:endParaRPr lang="en-GB" altLang="en-US"/>
          </a:p>
        </p:txBody>
      </p:sp>
    </p:spTree>
    <p:extLst>
      <p:ext uri="{BB962C8B-B14F-4D97-AF65-F5344CB8AC3E}">
        <p14:creationId xmlns:p14="http://schemas.microsoft.com/office/powerpoint/2010/main" val="210561230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144DF27F-FDCB-4DD1-BB96-B70D5D15C423}" type="datetimeFigureOut">
              <a:rPr lang="en-US" altLang="en-US"/>
              <a:pPr>
                <a:defRPr/>
              </a:pPr>
              <a:t>5/1/2025</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AF247042-9233-4434-A6A2-1131176DE6A6}" type="slidenum">
              <a:rPr lang="en-GB" altLang="en-US"/>
              <a:pPr>
                <a:defRPr/>
              </a:pPr>
              <a:t>‹#›</a:t>
            </a:fld>
            <a:endParaRPr lang="en-GB" altLang="en-US"/>
          </a:p>
        </p:txBody>
      </p:sp>
    </p:spTree>
    <p:extLst>
      <p:ext uri="{BB962C8B-B14F-4D97-AF65-F5344CB8AC3E}">
        <p14:creationId xmlns:p14="http://schemas.microsoft.com/office/powerpoint/2010/main" val="2234932933"/>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eaLnBrk="0" hangingPunct="0">
              <a:defRPr/>
            </a:lvl1pPr>
          </a:lstStyle>
          <a:p>
            <a:pPr>
              <a:defRPr/>
            </a:pPr>
            <a:fld id="{4C0FD70D-A69D-479D-81A1-A7BC0E535878}" type="datetimeFigureOut">
              <a:rPr lang="en-US" altLang="en-US"/>
              <a:pPr>
                <a:defRPr/>
              </a:pPr>
              <a:t>5/1/2025</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F1EB9342-2386-4918-8F38-9A86944532D3}" type="slidenum">
              <a:rPr lang="en-GB" altLang="en-US"/>
              <a:pPr>
                <a:defRPr/>
              </a:pPr>
              <a:t>‹#›</a:t>
            </a:fld>
            <a:endParaRPr lang="en-GB" altLang="en-US"/>
          </a:p>
        </p:txBody>
      </p:sp>
    </p:spTree>
    <p:extLst>
      <p:ext uri="{BB962C8B-B14F-4D97-AF65-F5344CB8AC3E}">
        <p14:creationId xmlns:p14="http://schemas.microsoft.com/office/powerpoint/2010/main" val="212924552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lgn="ctr" eaLnBrk="0" hangingPunct="0">
              <a:defRPr/>
            </a:lvl1pPr>
          </a:lstStyle>
          <a:p>
            <a:pPr>
              <a:defRPr/>
            </a:pPr>
            <a:fld id="{F7F4C02A-7976-44CC-AFDC-D748066B5A8C}" type="datetimeFigureOut">
              <a:rPr lang="en-US" altLang="en-US"/>
              <a:pPr>
                <a:defRPr/>
              </a:pPr>
              <a:t>5/1/2025</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B3140883-0D5B-4776-B05F-9382464C69AD}" type="slidenum">
              <a:rPr lang="en-GB" altLang="en-US"/>
              <a:pPr>
                <a:defRPr/>
              </a:pPr>
              <a:t>‹#›</a:t>
            </a:fld>
            <a:endParaRPr lang="en-GB" altLang="en-US"/>
          </a:p>
        </p:txBody>
      </p:sp>
    </p:spTree>
    <p:extLst>
      <p:ext uri="{BB962C8B-B14F-4D97-AF65-F5344CB8AC3E}">
        <p14:creationId xmlns:p14="http://schemas.microsoft.com/office/powerpoint/2010/main" val="403413264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lgn="ctr" eaLnBrk="0" hangingPunct="0">
              <a:defRPr/>
            </a:lvl1pPr>
          </a:lstStyle>
          <a:p>
            <a:pPr>
              <a:defRPr/>
            </a:pPr>
            <a:fld id="{6FB87299-DD10-4743-812E-6551DF38A033}" type="datetimeFigureOut">
              <a:rPr lang="en-US" altLang="en-US"/>
              <a:pPr>
                <a:defRPr/>
              </a:pPr>
              <a:t>5/1/2025</a:t>
            </a:fld>
            <a:endParaRPr lang="en-GB" alt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p:cNvSpPr>
            <a:spLocks noGrp="1"/>
          </p:cNvSpPr>
          <p:nvPr>
            <p:ph type="sldNum" sz="quarter" idx="12"/>
          </p:nvPr>
        </p:nvSpPr>
        <p:spPr/>
        <p:txBody>
          <a:bodyPr/>
          <a:lstStyle>
            <a:lvl1pPr eaLnBrk="0" hangingPunct="0">
              <a:defRPr/>
            </a:lvl1pPr>
          </a:lstStyle>
          <a:p>
            <a:pPr>
              <a:defRPr/>
            </a:pPr>
            <a:fld id="{51088A59-9B82-4450-AB63-17A41FA163AB}" type="slidenum">
              <a:rPr lang="en-GB" altLang="en-US"/>
              <a:pPr>
                <a:defRPr/>
              </a:pPr>
              <a:t>‹#›</a:t>
            </a:fld>
            <a:endParaRPr lang="en-GB" altLang="en-US"/>
          </a:p>
        </p:txBody>
      </p:sp>
    </p:spTree>
    <p:extLst>
      <p:ext uri="{BB962C8B-B14F-4D97-AF65-F5344CB8AC3E}">
        <p14:creationId xmlns:p14="http://schemas.microsoft.com/office/powerpoint/2010/main" val="227902812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lgn="ctr" eaLnBrk="0" hangingPunct="0">
              <a:defRPr/>
            </a:lvl1pPr>
          </a:lstStyle>
          <a:p>
            <a:pPr>
              <a:defRPr/>
            </a:pPr>
            <a:fld id="{8BFC4F80-6F8E-4942-A724-DFB285BA5B97}" type="datetimeFigureOut">
              <a:rPr lang="en-US" altLang="en-US"/>
              <a:pPr>
                <a:defRPr/>
              </a:pPr>
              <a:t>5/1/2025</a:t>
            </a:fld>
            <a:endParaRPr lang="en-GB"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p:cNvSpPr>
            <a:spLocks noGrp="1"/>
          </p:cNvSpPr>
          <p:nvPr>
            <p:ph type="sldNum" sz="quarter" idx="12"/>
          </p:nvPr>
        </p:nvSpPr>
        <p:spPr/>
        <p:txBody>
          <a:bodyPr/>
          <a:lstStyle>
            <a:lvl1pPr eaLnBrk="0" hangingPunct="0">
              <a:defRPr/>
            </a:lvl1pPr>
          </a:lstStyle>
          <a:p>
            <a:pPr>
              <a:defRPr/>
            </a:pPr>
            <a:fld id="{E8278806-10B2-46C3-8729-BC78720BBC0A}" type="slidenum">
              <a:rPr lang="en-GB" altLang="en-US"/>
              <a:pPr>
                <a:defRPr/>
              </a:pPr>
              <a:t>‹#›</a:t>
            </a:fld>
            <a:endParaRPr lang="en-GB" altLang="en-US"/>
          </a:p>
        </p:txBody>
      </p:sp>
    </p:spTree>
    <p:extLst>
      <p:ext uri="{BB962C8B-B14F-4D97-AF65-F5344CB8AC3E}">
        <p14:creationId xmlns:p14="http://schemas.microsoft.com/office/powerpoint/2010/main" val="222613384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ctr" eaLnBrk="0" hangingPunct="0">
              <a:defRPr/>
            </a:lvl1pPr>
          </a:lstStyle>
          <a:p>
            <a:pPr>
              <a:defRPr/>
            </a:pPr>
            <a:fld id="{AA9374D5-7E34-4F9D-9C6C-DBE1F78FA9EA}" type="datetimeFigureOut">
              <a:rPr lang="en-US" altLang="en-US"/>
              <a:pPr>
                <a:defRPr/>
              </a:pPr>
              <a:t>5/1/2025</a:t>
            </a:fld>
            <a:endParaRPr lang="en-GB" alt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p:cNvSpPr>
            <a:spLocks noGrp="1"/>
          </p:cNvSpPr>
          <p:nvPr>
            <p:ph type="sldNum" sz="quarter" idx="12"/>
          </p:nvPr>
        </p:nvSpPr>
        <p:spPr/>
        <p:txBody>
          <a:bodyPr/>
          <a:lstStyle>
            <a:lvl1pPr eaLnBrk="0" hangingPunct="0">
              <a:defRPr/>
            </a:lvl1pPr>
          </a:lstStyle>
          <a:p>
            <a:pPr>
              <a:defRPr/>
            </a:pPr>
            <a:fld id="{C432AA4D-555A-43DF-8F17-6BD501DE7CE9}" type="slidenum">
              <a:rPr lang="en-GB" altLang="en-US"/>
              <a:pPr>
                <a:defRPr/>
              </a:pPr>
              <a:t>‹#›</a:t>
            </a:fld>
            <a:endParaRPr lang="en-GB" altLang="en-US"/>
          </a:p>
        </p:txBody>
      </p:sp>
    </p:spTree>
    <p:extLst>
      <p:ext uri="{BB962C8B-B14F-4D97-AF65-F5344CB8AC3E}">
        <p14:creationId xmlns:p14="http://schemas.microsoft.com/office/powerpoint/2010/main" val="188650206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B30DC462-869C-4A14-883F-54B47BCC816C}" type="datetimeFigureOut">
              <a:rPr lang="en-US" altLang="en-US"/>
              <a:pPr>
                <a:defRPr/>
              </a:pPr>
              <a:t>5/1/2025</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D247C021-2B7A-47CA-BD14-C27C33103FAE}" type="slidenum">
              <a:rPr lang="en-GB" altLang="en-US"/>
              <a:pPr>
                <a:defRPr/>
              </a:pPr>
              <a:t>‹#›</a:t>
            </a:fld>
            <a:endParaRPr lang="en-GB" altLang="en-US"/>
          </a:p>
        </p:txBody>
      </p:sp>
    </p:spTree>
    <p:extLst>
      <p:ext uri="{BB962C8B-B14F-4D97-AF65-F5344CB8AC3E}">
        <p14:creationId xmlns:p14="http://schemas.microsoft.com/office/powerpoint/2010/main" val="872968338"/>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7C33A89F-6447-4523-925E-716C95EF8BFE}" type="datetimeFigureOut">
              <a:rPr lang="en-US" altLang="en-US"/>
              <a:pPr>
                <a:defRPr/>
              </a:pPr>
              <a:t>5/1/2025</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C5C6CAA5-0AFA-4FA7-BA77-058F876AF1FA}" type="slidenum">
              <a:rPr lang="en-GB" altLang="en-US"/>
              <a:pPr>
                <a:defRPr/>
              </a:pPr>
              <a:t>‹#›</a:t>
            </a:fld>
            <a:endParaRPr lang="en-GB" altLang="en-US"/>
          </a:p>
        </p:txBody>
      </p:sp>
    </p:spTree>
    <p:extLst>
      <p:ext uri="{BB962C8B-B14F-4D97-AF65-F5344CB8AC3E}">
        <p14:creationId xmlns:p14="http://schemas.microsoft.com/office/powerpoint/2010/main" val="1806739424"/>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D0C100FA-E983-4D3C-90C9-44600B84A507}" type="datetimeFigureOut">
              <a:rPr lang="en-US" altLang="en-US"/>
              <a:pPr>
                <a:defRPr/>
              </a:pPr>
              <a:t>5/1/2025</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EDC3F9C6-558D-4BB3-AB80-F6415D3DCB05}" type="slidenum">
              <a:rPr lang="en-GB" altLang="en-US"/>
              <a:pPr>
                <a:defRPr/>
              </a:pPr>
              <a:t>‹#›</a:t>
            </a:fld>
            <a:endParaRPr lang="en-GB" altLang="en-US"/>
          </a:p>
        </p:txBody>
      </p:sp>
    </p:spTree>
    <p:extLst>
      <p:ext uri="{BB962C8B-B14F-4D97-AF65-F5344CB8AC3E}">
        <p14:creationId xmlns:p14="http://schemas.microsoft.com/office/powerpoint/2010/main" val="129312104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39238956-1404-4474-8CC2-1F90B3327285}" type="datetimeFigureOut">
              <a:rPr lang="en-US" altLang="en-US"/>
              <a:pPr>
                <a:defRPr/>
              </a:pPr>
              <a:t>5/1/2025</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9804FBCC-D805-4F4E-A3F6-E598B10EDA85}" type="slidenum">
              <a:rPr lang="en-GB" altLang="en-US"/>
              <a:pPr>
                <a:defRPr/>
              </a:pPr>
              <a:t>‹#›</a:t>
            </a:fld>
            <a:endParaRPr lang="en-GB" altLang="en-US"/>
          </a:p>
        </p:txBody>
      </p:sp>
    </p:spTree>
    <p:extLst>
      <p:ext uri="{BB962C8B-B14F-4D97-AF65-F5344CB8AC3E}">
        <p14:creationId xmlns:p14="http://schemas.microsoft.com/office/powerpoint/2010/main" val="213733585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B9D61C6-108B-CF18-B77C-A2E71008F23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BD79C151-E03D-DF80-6FD4-F2A5C85F60D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C7A5FA26-BCEC-1E4E-448E-3E4C37228CE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4190779-2335-4D21-9DA7-56C756367388}" type="datetimeFigureOut">
              <a:rPr lang="en-US" altLang="en-US"/>
              <a:pPr/>
              <a:t>5/1/2025</a:t>
            </a:fld>
            <a:endParaRPr lang="en-US" altLang="en-US"/>
          </a:p>
        </p:txBody>
      </p:sp>
      <p:sp>
        <p:nvSpPr>
          <p:cNvPr id="5" name="Footer Placeholder 4">
            <a:extLst>
              <a:ext uri="{FF2B5EF4-FFF2-40B4-BE49-F238E27FC236}">
                <a16:creationId xmlns:a16="http://schemas.microsoft.com/office/drawing/2014/main" id="{6C14FB50-180D-AFC1-C7FA-5F8ED72C25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9C1C748-FD67-3B3D-CA93-CAC7945DC13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3D4DB33-5960-442D-A17F-B7DD18DED696}" type="slidenum">
              <a:rPr lang="en-US" altLang="en-US"/>
              <a:pPr/>
              <a:t>‹#›</a:t>
            </a:fld>
            <a:endParaRPr lang="en-US" altLang="en-US"/>
          </a:p>
        </p:txBody>
      </p:sp>
    </p:spTree>
    <p:extLst>
      <p:ext uri="{BB962C8B-B14F-4D97-AF65-F5344CB8AC3E}">
        <p14:creationId xmlns:p14="http://schemas.microsoft.com/office/powerpoint/2010/main" val="2935369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35C1903-1DB5-4C37-B5B8-99529ED29CDD}" type="datetimeFigureOut">
              <a:rPr lang="en-US" altLang="en-US"/>
              <a:pPr>
                <a:defRPr/>
              </a:pPr>
              <a:t>5/1/2025</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469DA2D9-90E6-4411-8465-A4E669F412C9}" type="slidenum">
              <a:rPr lang="en-GB" altLang="en-US"/>
              <a:pPr>
                <a:defRPr/>
              </a:pPr>
              <a:t>‹#›</a:t>
            </a:fld>
            <a:endParaRPr lang="en-GB" altLang="en-US"/>
          </a:p>
        </p:txBody>
      </p:sp>
    </p:spTree>
    <p:extLst>
      <p:ext uri="{BB962C8B-B14F-4D97-AF65-F5344CB8AC3E}">
        <p14:creationId xmlns:p14="http://schemas.microsoft.com/office/powerpoint/2010/main" val="37949229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hyperlink" Target="https://en.wikipedia.org/wiki/Amelia_Earhart#/media/File:Amelia_Earhart,_8c_airmail,_1963_issue.jpg"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striped box with a silver bow&#10;&#10;AI-generated content may be incorrect.">
            <a:extLst>
              <a:ext uri="{FF2B5EF4-FFF2-40B4-BE49-F238E27FC236}">
                <a16:creationId xmlns:a16="http://schemas.microsoft.com/office/drawing/2014/main" id="{B5E6B9BF-6C8D-0EE7-0075-D2C1E1EDC68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735561" y="296217"/>
            <a:ext cx="5672878" cy="6265567"/>
          </a:xfrm>
          <a:prstGeom prst="rect">
            <a:avLst/>
          </a:prstGeom>
        </p:spPr>
      </p:pic>
    </p:spTree>
    <p:extLst>
      <p:ext uri="{BB962C8B-B14F-4D97-AF65-F5344CB8AC3E}">
        <p14:creationId xmlns:p14="http://schemas.microsoft.com/office/powerpoint/2010/main" val="93087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7CAC23-C5AE-4DCE-AA90-B9AC3302538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233" y="552140"/>
            <a:ext cx="8515535" cy="5753721"/>
          </a:xfrm>
          <a:prstGeom prst="rect">
            <a:avLst/>
          </a:prstGeom>
          <a:noFill/>
          <a:ln>
            <a:solidFill>
              <a:schemeClr val="tx1"/>
            </a:solidFill>
          </a:ln>
        </p:spPr>
      </p:pic>
    </p:spTree>
    <p:extLst>
      <p:ext uri="{BB962C8B-B14F-4D97-AF65-F5344CB8AC3E}">
        <p14:creationId xmlns:p14="http://schemas.microsoft.com/office/powerpoint/2010/main" val="27431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2DD95-36A8-10EB-FBED-9DAD848B60CC}"/>
              </a:ext>
            </a:extLst>
          </p:cNvPr>
          <p:cNvGrpSpPr/>
          <p:nvPr/>
        </p:nvGrpSpPr>
        <p:grpSpPr>
          <a:xfrm>
            <a:off x="690041" y="252730"/>
            <a:ext cx="8276668" cy="5336412"/>
            <a:chOff x="118978" y="-84763"/>
            <a:chExt cx="3973191" cy="2827270"/>
          </a:xfrm>
        </p:grpSpPr>
        <p:pic>
          <p:nvPicPr>
            <p:cNvPr id="4" name="Picture 3" descr="A red flashlight with a black background&#10;&#10;AI-generated content may be incorrect.">
              <a:extLst>
                <a:ext uri="{FF2B5EF4-FFF2-40B4-BE49-F238E27FC236}">
                  <a16:creationId xmlns:a16="http://schemas.microsoft.com/office/drawing/2014/main" id="{09D5DAC7-0B86-5EC7-3AB0-1E69CD7A39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0762" y="-84763"/>
              <a:ext cx="2681407" cy="2023331"/>
            </a:xfrm>
            <a:prstGeom prst="rect">
              <a:avLst/>
            </a:prstGeom>
          </p:spPr>
        </p:pic>
        <p:sp>
          <p:nvSpPr>
            <p:cNvPr id="5" name="Trapezium 4">
              <a:extLst>
                <a:ext uri="{FF2B5EF4-FFF2-40B4-BE49-F238E27FC236}">
                  <a16:creationId xmlns:a16="http://schemas.microsoft.com/office/drawing/2014/main" id="{B7E9A51F-B170-13CB-199C-AF89F0433EE9}"/>
                </a:ext>
              </a:extLst>
            </p:cNvPr>
            <p:cNvSpPr/>
            <p:nvPr/>
          </p:nvSpPr>
          <p:spPr>
            <a:xfrm rot="3607527">
              <a:off x="132923" y="626119"/>
              <a:ext cx="2102443" cy="2130333"/>
            </a:xfrm>
            <a:prstGeom prst="trapezoid">
              <a:avLst/>
            </a:prstGeom>
            <a:solidFill>
              <a:srgbClr val="FFFF00"/>
            </a:solidFill>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74ECC78-AAD7-4EFE-8B82-51FD67456C89}"/>
              </a:ext>
            </a:extLst>
          </p:cNvPr>
          <p:cNvSpPr/>
          <p:nvPr/>
        </p:nvSpPr>
        <p:spPr>
          <a:xfrm>
            <a:off x="1787000" y="229868"/>
            <a:ext cx="5583836" cy="55838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ck that is on a pole&#10;&#10;Description automatically generated">
            <a:extLst>
              <a:ext uri="{FF2B5EF4-FFF2-40B4-BE49-F238E27FC236}">
                <a16:creationId xmlns:a16="http://schemas.microsoft.com/office/drawing/2014/main" id="{64E25FE9-66AA-410C-880A-E78088D867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9808" y="-7919"/>
            <a:ext cx="5590754" cy="6059411"/>
          </a:xfrm>
          <a:prstGeom prst="rect">
            <a:avLst/>
          </a:prstGeom>
        </p:spPr>
      </p:pic>
      <p:sp>
        <p:nvSpPr>
          <p:cNvPr id="11" name="Rectangle 10">
            <a:extLst>
              <a:ext uri="{FF2B5EF4-FFF2-40B4-BE49-F238E27FC236}">
                <a16:creationId xmlns:a16="http://schemas.microsoft.com/office/drawing/2014/main" id="{FA0BA993-2414-4F89-BFF4-2B2508357E05}"/>
              </a:ext>
            </a:extLst>
          </p:cNvPr>
          <p:cNvSpPr/>
          <p:nvPr/>
        </p:nvSpPr>
        <p:spPr>
          <a:xfrm>
            <a:off x="837344" y="5917929"/>
            <a:ext cx="7469312" cy="830997"/>
          </a:xfrm>
          <a:prstGeom prst="rect">
            <a:avLst/>
          </a:prstGeom>
        </p:spPr>
        <p:txBody>
          <a:bodyPr wrap="square">
            <a:spAutoFit/>
          </a:bodyPr>
          <a:lstStyle/>
          <a:p>
            <a:pPr algn="ctr"/>
            <a:r>
              <a:rPr lang="en-GB" sz="2400" b="1" i="1" dirty="0">
                <a:latin typeface="Century Gothic" panose="020B0502020202020204" pitchFamily="34" charset="0"/>
                <a:ea typeface="Times New Roman" panose="02020603050405020304" pitchFamily="18" charset="0"/>
              </a:rPr>
              <a:t>‘</a:t>
            </a:r>
            <a:r>
              <a:rPr lang="en-GB" sz="2400" b="1" dirty="0">
                <a:latin typeface="Century Gothic" panose="020B0502020202020204" pitchFamily="34" charset="0"/>
                <a:ea typeface="Times New Roman" panose="02020603050405020304" pitchFamily="18" charset="0"/>
              </a:rPr>
              <a:t>Seek God’s will in all you do, and he will show you which path to take.’  </a:t>
            </a:r>
            <a:r>
              <a:rPr lang="en-GB" b="1" i="1" dirty="0">
                <a:latin typeface="Century Gothic" panose="020B0502020202020204" pitchFamily="34" charset="0"/>
                <a:ea typeface="Times New Roman" panose="02020603050405020304" pitchFamily="18" charset="0"/>
              </a:rPr>
              <a:t>Proverbs 3:6</a:t>
            </a:r>
            <a:endParaRPr lang="en-GB" sz="2400" b="1" i="1" dirty="0">
              <a:latin typeface="Century Gothic" panose="020B0502020202020204" pitchFamily="34" charset="0"/>
            </a:endParaRPr>
          </a:p>
        </p:txBody>
      </p:sp>
    </p:spTree>
    <p:extLst>
      <p:ext uri="{BB962C8B-B14F-4D97-AF65-F5344CB8AC3E}">
        <p14:creationId xmlns:p14="http://schemas.microsoft.com/office/powerpoint/2010/main" val="159417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D582821-4A0A-4C1C-B846-362EBA79BED3}"/>
              </a:ext>
            </a:extLst>
          </p:cNvPr>
          <p:cNvGrpSpPr/>
          <p:nvPr/>
        </p:nvGrpSpPr>
        <p:grpSpPr>
          <a:xfrm>
            <a:off x="0" y="1633590"/>
            <a:ext cx="9144000" cy="4030038"/>
            <a:chOff x="0" y="1541124"/>
            <a:chExt cx="9144000" cy="4030038"/>
          </a:xfrm>
        </p:grpSpPr>
        <p:sp>
          <p:nvSpPr>
            <p:cNvPr id="4" name="Rectangle 3">
              <a:extLst>
                <a:ext uri="{FF2B5EF4-FFF2-40B4-BE49-F238E27FC236}">
                  <a16:creationId xmlns:a16="http://schemas.microsoft.com/office/drawing/2014/main" id="{D4BF9F8A-027E-4B81-B0A9-B6E8A364138F}"/>
                </a:ext>
              </a:extLst>
            </p:cNvPr>
            <p:cNvSpPr/>
            <p:nvPr/>
          </p:nvSpPr>
          <p:spPr>
            <a:xfrm>
              <a:off x="0" y="1541124"/>
              <a:ext cx="9144000" cy="3256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picture containing indoor, sitting, table, lit&#10;&#10;Description automatically generated">
              <a:extLst>
                <a:ext uri="{FF2B5EF4-FFF2-40B4-BE49-F238E27FC236}">
                  <a16:creationId xmlns:a16="http://schemas.microsoft.com/office/drawing/2014/main" id="{BDFAFB9D-EB70-4D86-9C5C-02FB091BC5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692" y="1541124"/>
              <a:ext cx="8060076" cy="4030038"/>
            </a:xfrm>
            <a:prstGeom prst="rect">
              <a:avLst/>
            </a:prstGeom>
          </p:spPr>
        </p:pic>
      </p:grpSp>
      <p:sp>
        <p:nvSpPr>
          <p:cNvPr id="8" name="Rectangle 7">
            <a:extLst>
              <a:ext uri="{FF2B5EF4-FFF2-40B4-BE49-F238E27FC236}">
                <a16:creationId xmlns:a16="http://schemas.microsoft.com/office/drawing/2014/main" id="{A0DFA3F0-3CBC-452F-9278-322CA67FD118}"/>
              </a:ext>
            </a:extLst>
          </p:cNvPr>
          <p:cNvSpPr/>
          <p:nvPr/>
        </p:nvSpPr>
        <p:spPr>
          <a:xfrm>
            <a:off x="837344" y="5348318"/>
            <a:ext cx="7469312" cy="1077218"/>
          </a:xfrm>
          <a:prstGeom prst="rect">
            <a:avLst/>
          </a:prstGeom>
        </p:spPr>
        <p:txBody>
          <a:bodyPr wrap="square">
            <a:spAutoFit/>
          </a:bodyPr>
          <a:lstStyle/>
          <a:p>
            <a:pPr algn="ctr"/>
            <a:r>
              <a:rPr lang="en-GB" sz="3200" b="1" i="1" dirty="0">
                <a:latin typeface="Century Gothic" panose="020B0502020202020204" pitchFamily="34" charset="0"/>
                <a:ea typeface="Times New Roman" panose="02020603050405020304" pitchFamily="18" charset="0"/>
              </a:rPr>
              <a:t>‘</a:t>
            </a:r>
            <a:r>
              <a:rPr lang="en-GB" sz="3200" b="1" dirty="0">
                <a:latin typeface="Century Gothic" panose="020B0502020202020204" pitchFamily="34" charset="0"/>
                <a:ea typeface="Times New Roman" panose="02020603050405020304" pitchFamily="18" charset="0"/>
              </a:rPr>
              <a:t>You are precious to me, and honoured, and I love you.’  </a:t>
            </a:r>
            <a:r>
              <a:rPr lang="en-GB" sz="2400" b="1" i="1" dirty="0">
                <a:latin typeface="Century Gothic" panose="020B0502020202020204" pitchFamily="34" charset="0"/>
                <a:ea typeface="Times New Roman" panose="02020603050405020304" pitchFamily="18" charset="0"/>
              </a:rPr>
              <a:t>Isaiah 43:4</a:t>
            </a:r>
            <a:endParaRPr lang="en-GB" sz="3200" b="1" i="1"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label-34247_1280.png">
            <a:extLst>
              <a:ext uri="{FF2B5EF4-FFF2-40B4-BE49-F238E27FC236}">
                <a16:creationId xmlns:a16="http://schemas.microsoft.com/office/drawing/2014/main" id="{C69F0DF4-1096-4E69-B528-C8FA8620EC8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3258444">
            <a:off x="3584972" y="-1395594"/>
            <a:ext cx="4016222" cy="803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5D8AA5F-1756-41AE-AFE1-9DE119C5A98E}"/>
              </a:ext>
            </a:extLst>
          </p:cNvPr>
          <p:cNvSpPr txBox="1"/>
          <p:nvPr/>
        </p:nvSpPr>
        <p:spPr>
          <a:xfrm rot="19436815">
            <a:off x="2395213" y="2109786"/>
            <a:ext cx="4115286" cy="2677656"/>
          </a:xfrm>
          <a:prstGeom prst="rect">
            <a:avLst/>
          </a:prstGeom>
          <a:noFill/>
        </p:spPr>
        <p:txBody>
          <a:bodyPr wrap="square" rtlCol="0">
            <a:spAutoFit/>
          </a:bodyPr>
          <a:lstStyle/>
          <a:p>
            <a:pPr algn="ctr"/>
            <a:r>
              <a:rPr lang="en-GB" sz="4800" b="1" dirty="0">
                <a:solidFill>
                  <a:schemeClr val="bg1"/>
                </a:solidFill>
                <a:latin typeface="Century Gothic" panose="020B0502020202020204" pitchFamily="34" charset="0"/>
              </a:rPr>
              <a:t>‘I will be with you – always and forever!’</a:t>
            </a:r>
          </a:p>
          <a:p>
            <a:pPr algn="ctr"/>
            <a:r>
              <a:rPr lang="en-GB" sz="2400" b="1" i="1" dirty="0">
                <a:solidFill>
                  <a:schemeClr val="bg1"/>
                </a:solidFill>
                <a:latin typeface="Century Gothic" panose="020B0502020202020204" pitchFamily="34" charset="0"/>
              </a:rPr>
              <a:t>Matthew 28:20</a:t>
            </a:r>
            <a:endParaRPr lang="en-GB" sz="2000" b="1" i="1"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9121A-F3AC-B68B-A30B-29C3ADC46E6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1A0BF6B-C27D-8340-64FD-41969ECC2BC4}"/>
              </a:ext>
            </a:extLst>
          </p:cNvPr>
          <p:cNvSpPr txBox="1">
            <a:spLocks noChangeArrowheads="1"/>
          </p:cNvSpPr>
          <p:nvPr/>
        </p:nvSpPr>
        <p:spPr bwMode="auto">
          <a:xfrm>
            <a:off x="173062" y="3429000"/>
            <a:ext cx="8797875" cy="32439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hangingPunct="0">
              <a:buNone/>
              <a:defRPr/>
            </a:pPr>
            <a:r>
              <a:rPr lang="en-GB" altLang="en-US" b="1" kern="0" dirty="0">
                <a:latin typeface="Century Gothic" panose="020B0502020202020204" pitchFamily="34" charset="0"/>
                <a:ea typeface="MS Mincho" panose="02020609040205080304" pitchFamily="49" charset="-128"/>
                <a:cs typeface="Tahoma" panose="020B0604030504040204" pitchFamily="34" charset="0"/>
              </a:rPr>
              <a:t>….I wonder which have made you think?...</a:t>
            </a:r>
          </a:p>
          <a:p>
            <a:pPr lvl="0" algn="ctr" eaLnBrk="0" hangingPunct="0">
              <a:buNone/>
              <a:defRPr/>
            </a:pPr>
            <a:r>
              <a:rPr lang="en-GB" altLang="en-US" b="1" kern="0" dirty="0">
                <a:latin typeface="Century Gothic" panose="020B0502020202020204" pitchFamily="34" charset="0"/>
                <a:ea typeface="MS Mincho" panose="02020609040205080304" pitchFamily="49" charset="-128"/>
                <a:cs typeface="Tahoma" panose="020B0604030504040204" pitchFamily="34" charset="0"/>
              </a:rPr>
              <a:t>…or which might encourage you at the end of this school year?....</a:t>
            </a:r>
          </a:p>
          <a:p>
            <a:pPr lvl="0" algn="ctr" eaLnBrk="0" hangingPunct="0">
              <a:buNone/>
              <a:defRPr/>
            </a:pPr>
            <a:r>
              <a:rPr lang="en-GB" b="1" dirty="0">
                <a:latin typeface="Century Gothic" panose="020B0502020202020204" pitchFamily="34" charset="0"/>
                <a:ea typeface="MS Mincho" panose="02020609040205080304" pitchFamily="49" charset="-128"/>
                <a:cs typeface="Times New Roman" panose="02020603050405020304" pitchFamily="18" charset="0"/>
              </a:rPr>
              <a:t>….I wonder what Jesus’ words might have made for them?.... or what difference they might make to us as we ‘boldly go’?!....</a:t>
            </a:r>
          </a:p>
        </p:txBody>
      </p:sp>
      <p:pic>
        <p:nvPicPr>
          <p:cNvPr id="10" name="Picture 9">
            <a:extLst>
              <a:ext uri="{FF2B5EF4-FFF2-40B4-BE49-F238E27FC236}">
                <a16:creationId xmlns:a16="http://schemas.microsoft.com/office/drawing/2014/main" id="{85911F20-E95B-CDF0-F152-EF6D4A028A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0459" y="-564894"/>
            <a:ext cx="4397340" cy="3944006"/>
          </a:xfrm>
          <a:prstGeom prst="rect">
            <a:avLst/>
          </a:prstGeom>
        </p:spPr>
      </p:pic>
    </p:spTree>
    <p:extLst>
      <p:ext uri="{BB962C8B-B14F-4D97-AF65-F5344CB8AC3E}">
        <p14:creationId xmlns:p14="http://schemas.microsoft.com/office/powerpoint/2010/main" val="158384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type="wd">
                                    <p:tmPct val="10000"/>
                                  </p:iterate>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iterate type="wd">
                                    <p:tmPct val="10000"/>
                                  </p:iterate>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BF7CEA2-BF6B-04E2-3604-A88F92176D16}"/>
              </a:ext>
            </a:extLst>
          </p:cNvPr>
          <p:cNvSpPr>
            <a:spLocks noChangeArrowheads="1"/>
          </p:cNvSpPr>
          <p:nvPr/>
        </p:nvSpPr>
        <p:spPr bwMode="auto">
          <a:xfrm>
            <a:off x="175364" y="4038647"/>
            <a:ext cx="879327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sz="2400" b="1" dirty="0">
                <a:latin typeface="Century Gothic" panose="020B0502020202020204" pitchFamily="34" charset="0"/>
              </a:rPr>
              <a:t>Dear God</a:t>
            </a:r>
          </a:p>
          <a:p>
            <a:r>
              <a:rPr lang="en-GB" altLang="en-US" sz="2400" b="1" dirty="0">
                <a:latin typeface="Century Gothic" panose="020B0502020202020204" pitchFamily="34" charset="0"/>
              </a:rPr>
              <a:t>Thank you for all the people who have been with us during this year – our families, friends and teachers. Thank you that you promise to go with us as we take one more step along the world. Please help us to remember that just as you were with all those people from the Bible, you promise to be with us too.</a:t>
            </a:r>
          </a:p>
        </p:txBody>
      </p:sp>
      <p:pic>
        <p:nvPicPr>
          <p:cNvPr id="2" name="Picture 1" descr="An empty road&#10;&#10;Description automatically generated">
            <a:extLst>
              <a:ext uri="{FF2B5EF4-FFF2-40B4-BE49-F238E27FC236}">
                <a16:creationId xmlns:a16="http://schemas.microsoft.com/office/drawing/2014/main" id="{CED8467D-400A-CDFC-57F5-A434B91FEA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4054" y="254713"/>
            <a:ext cx="7715892" cy="3670015"/>
          </a:xfrm>
          <a:prstGeom prst="rect">
            <a:avLst/>
          </a:prstGeom>
          <a:ln>
            <a:solidFill>
              <a:schemeClr val="tx1"/>
            </a:solidFill>
          </a:ln>
        </p:spPr>
      </p:pic>
    </p:spTree>
    <p:extLst>
      <p:ext uri="{BB962C8B-B14F-4D97-AF65-F5344CB8AC3E}">
        <p14:creationId xmlns:p14="http://schemas.microsoft.com/office/powerpoint/2010/main" val="5626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outdoor, tower, building&#10;&#10;Description automatically generated">
            <a:extLst>
              <a:ext uri="{FF2B5EF4-FFF2-40B4-BE49-F238E27FC236}">
                <a16:creationId xmlns:a16="http://schemas.microsoft.com/office/drawing/2014/main" id="{5A7AFACA-18DF-4366-8F28-E0B7AA610C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380"/>
            <a:ext cx="9144000" cy="6841620"/>
          </a:xfrm>
          <a:prstGeom prst="rect">
            <a:avLst/>
          </a:prstGeom>
        </p:spPr>
      </p:pic>
      <p:sp>
        <p:nvSpPr>
          <p:cNvPr id="5" name="Rectangle 4">
            <a:extLst>
              <a:ext uri="{FF2B5EF4-FFF2-40B4-BE49-F238E27FC236}">
                <a16:creationId xmlns:a16="http://schemas.microsoft.com/office/drawing/2014/main" id="{323A03FA-4F68-412E-BADD-2FA29A041460}"/>
              </a:ext>
            </a:extLst>
          </p:cNvPr>
          <p:cNvSpPr/>
          <p:nvPr/>
        </p:nvSpPr>
        <p:spPr>
          <a:xfrm>
            <a:off x="4067784" y="5013176"/>
            <a:ext cx="4896704" cy="76944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entury Gothic"/>
                <a:ea typeface="MS PGothic" panose="020B0600070205080204" pitchFamily="34" charset="-128"/>
                <a:cs typeface="Century Gothic"/>
              </a:rPr>
              <a:t>A Celtic Blessing</a:t>
            </a:r>
          </a:p>
        </p:txBody>
      </p:sp>
    </p:spTree>
    <p:extLst>
      <p:ext uri="{BB962C8B-B14F-4D97-AF65-F5344CB8AC3E}">
        <p14:creationId xmlns:p14="http://schemas.microsoft.com/office/powerpoint/2010/main" val="234116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45450"/>
            <a:ext cx="9144000" cy="70788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entury Gothic"/>
                <a:ea typeface="MS PGothic" panose="020B0600070205080204" pitchFamily="34" charset="-128"/>
                <a:cs typeface="Century Gothic"/>
              </a:rPr>
              <a:t>May the road rise up to meet you. </a:t>
            </a:r>
          </a:p>
        </p:txBody>
      </p:sp>
      <p:pic>
        <p:nvPicPr>
          <p:cNvPr id="3" name="Picture 2" descr="road-220058_1280 (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446814"/>
            <a:ext cx="9187749" cy="4938465"/>
          </a:xfrm>
          <a:prstGeom prst="rect">
            <a:avLst/>
          </a:prstGeom>
        </p:spPr>
      </p:pic>
    </p:spTree>
    <p:extLst>
      <p:ext uri="{BB962C8B-B14F-4D97-AF65-F5344CB8AC3E}">
        <p14:creationId xmlns:p14="http://schemas.microsoft.com/office/powerpoint/2010/main" val="242056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Century Gothic"/>
                <a:ea typeface="MS PGothic" panose="020B0600070205080204" pitchFamily="34" charset="-128"/>
                <a:cs typeface="Century Gothic"/>
              </a:rPr>
              <a:t>May the wind be always at your back. </a:t>
            </a:r>
          </a:p>
        </p:txBody>
      </p:sp>
      <p:pic>
        <p:nvPicPr>
          <p:cNvPr id="6" name="Picture 5" descr="A person standing in front of a mountain&#10;&#10;Description automatically generated">
            <a:extLst>
              <a:ext uri="{FF2B5EF4-FFF2-40B4-BE49-F238E27FC236}">
                <a16:creationId xmlns:a16="http://schemas.microsoft.com/office/drawing/2014/main" id="{3D0ED064-B5D8-4E68-8A22-B0B0A28560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04664"/>
            <a:ext cx="9144000" cy="5112568"/>
          </a:xfrm>
          <a:prstGeom prst="rect">
            <a:avLst/>
          </a:prstGeom>
        </p:spPr>
      </p:pic>
    </p:spTree>
    <p:extLst>
      <p:ext uri="{BB962C8B-B14F-4D97-AF65-F5344CB8AC3E}">
        <p14:creationId xmlns:p14="http://schemas.microsoft.com/office/powerpoint/2010/main" val="18960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Century Gothic"/>
                <a:ea typeface="MS PGothic" panose="020B0600070205080204" pitchFamily="34" charset="-128"/>
                <a:cs typeface="Century Gothic"/>
              </a:rPr>
              <a:t>May the sun shine warm on your face, </a:t>
            </a:r>
          </a:p>
        </p:txBody>
      </p:sp>
      <p:pic>
        <p:nvPicPr>
          <p:cNvPr id="3" name="Picture 2" descr="A picture containing person, man, outdoor, fence&#10;&#10;Description automatically generated">
            <a:extLst>
              <a:ext uri="{FF2B5EF4-FFF2-40B4-BE49-F238E27FC236}">
                <a16:creationId xmlns:a16="http://schemas.microsoft.com/office/drawing/2014/main" id="{CEDB4643-F50E-48B3-932F-703CA14205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76672"/>
            <a:ext cx="9263109" cy="4824536"/>
          </a:xfrm>
          <a:prstGeom prst="rect">
            <a:avLst/>
          </a:prstGeom>
        </p:spPr>
      </p:pic>
    </p:spTree>
    <p:extLst>
      <p:ext uri="{BB962C8B-B14F-4D97-AF65-F5344CB8AC3E}">
        <p14:creationId xmlns:p14="http://schemas.microsoft.com/office/powerpoint/2010/main" val="166802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Century Gothic"/>
                <a:ea typeface="MS PGothic" panose="020B0600070205080204" pitchFamily="34" charset="-128"/>
                <a:cs typeface="Century Gothic"/>
              </a:rPr>
              <a:t>…the rains fall soft on your fields… </a:t>
            </a:r>
          </a:p>
        </p:txBody>
      </p:sp>
      <p:pic>
        <p:nvPicPr>
          <p:cNvPr id="5" name="Picture 4" descr="A close up of a flower&#10;&#10;Description automatically generated">
            <a:extLst>
              <a:ext uri="{FF2B5EF4-FFF2-40B4-BE49-F238E27FC236}">
                <a16:creationId xmlns:a16="http://schemas.microsoft.com/office/drawing/2014/main" id="{E27FD7FC-8F3E-4BA5-B8BC-0BA76D112F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89" y="476672"/>
            <a:ext cx="9167689" cy="5112568"/>
          </a:xfrm>
          <a:prstGeom prst="rect">
            <a:avLst/>
          </a:prstGeom>
        </p:spPr>
      </p:pic>
    </p:spTree>
    <p:extLst>
      <p:ext uri="{BB962C8B-B14F-4D97-AF65-F5344CB8AC3E}">
        <p14:creationId xmlns:p14="http://schemas.microsoft.com/office/powerpoint/2010/main" val="31059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1B2CEA-4CBA-45E5-AF34-22E7D447C308}"/>
              </a:ext>
            </a:extLst>
          </p:cNvPr>
          <p:cNvSpPr/>
          <p:nvPr/>
        </p:nvSpPr>
        <p:spPr>
          <a:xfrm>
            <a:off x="1187624" y="0"/>
            <a:ext cx="6984776" cy="56612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Century Gothic"/>
                <a:ea typeface="MS PGothic" panose="020B0600070205080204" pitchFamily="34" charset="-128"/>
                <a:cs typeface="Century Gothic"/>
              </a:rPr>
              <a:t>…and until we meet again,</a:t>
            </a:r>
          </a:p>
        </p:txBody>
      </p:sp>
      <p:pic>
        <p:nvPicPr>
          <p:cNvPr id="3" name="Picture 2" descr="A picture containing fireworks&#10;&#10;Description automatically generated">
            <a:extLst>
              <a:ext uri="{FF2B5EF4-FFF2-40B4-BE49-F238E27FC236}">
                <a16:creationId xmlns:a16="http://schemas.microsoft.com/office/drawing/2014/main" id="{A5F2F790-2D19-425E-A8ED-C2F6594E3A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0520" y="0"/>
            <a:ext cx="6182960" cy="5569495"/>
          </a:xfrm>
          <a:prstGeom prst="rect">
            <a:avLst/>
          </a:prstGeom>
        </p:spPr>
      </p:pic>
    </p:spTree>
    <p:extLst>
      <p:ext uri="{BB962C8B-B14F-4D97-AF65-F5344CB8AC3E}">
        <p14:creationId xmlns:p14="http://schemas.microsoft.com/office/powerpoint/2010/main" val="187959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479484"/>
            <a:ext cx="9144000" cy="126188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Century Gothic"/>
                <a:ea typeface="MS PGothic" panose="020B0600070205080204" pitchFamily="34" charset="-128"/>
                <a:cs typeface="Century Gothic"/>
              </a:rPr>
              <a:t>…may God hold you in the palm of his hand.</a:t>
            </a:r>
          </a:p>
        </p:txBody>
      </p:sp>
      <p:pic>
        <p:nvPicPr>
          <p:cNvPr id="5" name="Picture 4" descr="A picture containing indoor, person, small, holding&#10;&#10;Description automatically generated">
            <a:extLst>
              <a:ext uri="{FF2B5EF4-FFF2-40B4-BE49-F238E27FC236}">
                <a16:creationId xmlns:a16="http://schemas.microsoft.com/office/drawing/2014/main" id="{385905F5-4E44-4540-A287-01684F4C91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04664"/>
            <a:ext cx="9181020" cy="4968552"/>
          </a:xfrm>
          <a:prstGeom prst="rect">
            <a:avLst/>
          </a:prstGeom>
        </p:spPr>
      </p:pic>
    </p:spTree>
    <p:extLst>
      <p:ext uri="{BB962C8B-B14F-4D97-AF65-F5344CB8AC3E}">
        <p14:creationId xmlns:p14="http://schemas.microsoft.com/office/powerpoint/2010/main" val="16352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splay, room&#10;&#10;Description automatically generated">
            <a:extLst>
              <a:ext uri="{FF2B5EF4-FFF2-40B4-BE49-F238E27FC236}">
                <a16:creationId xmlns:a16="http://schemas.microsoft.com/office/drawing/2014/main" id="{B6E0271F-A191-490B-9D1A-F539DDBE03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4" y="836712"/>
            <a:ext cx="9157669" cy="5184576"/>
          </a:xfrm>
          <a:prstGeom prst="rect">
            <a:avLst/>
          </a:prstGeom>
        </p:spPr>
      </p:pic>
    </p:spTree>
    <p:extLst>
      <p:ext uri="{BB962C8B-B14F-4D97-AF65-F5344CB8AC3E}">
        <p14:creationId xmlns:p14="http://schemas.microsoft.com/office/powerpoint/2010/main" val="72082106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8" descr="Tag with solid fill">
            <a:extLst>
              <a:ext uri="{FF2B5EF4-FFF2-40B4-BE49-F238E27FC236}">
                <a16:creationId xmlns:a16="http://schemas.microsoft.com/office/drawing/2014/main" id="{BD776D1E-F892-8575-6F9B-200DBF5812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710" y="-159178"/>
            <a:ext cx="7122488" cy="7122488"/>
          </a:xfrm>
          <a:prstGeom prst="rect">
            <a:avLst/>
          </a:prstGeom>
        </p:spPr>
      </p:pic>
    </p:spTree>
    <p:extLst>
      <p:ext uri="{BB962C8B-B14F-4D97-AF65-F5344CB8AC3E}">
        <p14:creationId xmlns:p14="http://schemas.microsoft.com/office/powerpoint/2010/main" val="5273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tx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
        <p:nvSpPr>
          <p:cNvPr id="2" name="TextBox 1">
            <a:extLst>
              <a:ext uri="{FF2B5EF4-FFF2-40B4-BE49-F238E27FC236}">
                <a16:creationId xmlns:a16="http://schemas.microsoft.com/office/drawing/2014/main" id="{C915A484-A256-790D-0F0B-E24885CAB25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ndefined">
            <a:extLst>
              <a:ext uri="{FF2B5EF4-FFF2-40B4-BE49-F238E27FC236}">
                <a16:creationId xmlns:a16="http://schemas.microsoft.com/office/drawing/2014/main" id="{6541C5DA-6818-A8CA-BA62-F79ABE049E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32664">
            <a:off x="473370" y="365920"/>
            <a:ext cx="1851512" cy="2904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undefined">
            <a:hlinkClick r:id="rId4"/>
            <a:extLst>
              <a:ext uri="{FF2B5EF4-FFF2-40B4-BE49-F238E27FC236}">
                <a16:creationId xmlns:a16="http://schemas.microsoft.com/office/drawing/2014/main" id="{FC7152EB-4BDC-54EE-F939-DA66BE6DDF4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28185" y="120085"/>
            <a:ext cx="2169944" cy="33089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people climbing a mountain&#10;&#10;AI-generated content may be incorrect.">
            <a:extLst>
              <a:ext uri="{FF2B5EF4-FFF2-40B4-BE49-F238E27FC236}">
                <a16:creationId xmlns:a16="http://schemas.microsoft.com/office/drawing/2014/main" id="{EC357403-0CF7-F9D3-B380-0A2183C4EE4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rot="21441004">
            <a:off x="228002" y="3401327"/>
            <a:ext cx="2403011" cy="2554598"/>
          </a:xfrm>
          <a:prstGeom prst="rect">
            <a:avLst/>
          </a:prstGeom>
          <a:ln>
            <a:solidFill>
              <a:schemeClr val="bg1"/>
            </a:solidFill>
          </a:ln>
        </p:spPr>
      </p:pic>
      <p:pic>
        <p:nvPicPr>
          <p:cNvPr id="5" name="Picture 4" descr="A large group of people around a black square with Kaaba in the background&#10;&#10;AI-generated content may be incorrect.">
            <a:extLst>
              <a:ext uri="{FF2B5EF4-FFF2-40B4-BE49-F238E27FC236}">
                <a16:creationId xmlns:a16="http://schemas.microsoft.com/office/drawing/2014/main" id="{FEC9FFE6-5AF6-62F1-67FD-0CE70B5047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237464">
            <a:off x="4610732" y="315328"/>
            <a:ext cx="3093547" cy="2061559"/>
          </a:xfrm>
          <a:prstGeom prst="rect">
            <a:avLst/>
          </a:prstGeom>
          <a:ln>
            <a:solidFill>
              <a:schemeClr val="bg1"/>
            </a:solidFill>
          </a:ln>
        </p:spPr>
      </p:pic>
      <p:pic>
        <p:nvPicPr>
          <p:cNvPr id="6" name="Picture 5" descr="A mosaic of a logo&#10;&#10;AI-generated content may be incorrect.">
            <a:extLst>
              <a:ext uri="{FF2B5EF4-FFF2-40B4-BE49-F238E27FC236}">
                <a16:creationId xmlns:a16="http://schemas.microsoft.com/office/drawing/2014/main" id="{DA8CFF7A-C584-C174-E736-525D71160250}"/>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719977" y="3348353"/>
            <a:ext cx="2245895" cy="3284850"/>
          </a:xfrm>
          <a:prstGeom prst="rect">
            <a:avLst/>
          </a:prstGeom>
          <a:ln>
            <a:solidFill>
              <a:schemeClr val="bg1"/>
            </a:solidFill>
          </a:ln>
        </p:spPr>
      </p:pic>
      <p:pic>
        <p:nvPicPr>
          <p:cNvPr id="7" name="Picture 6" descr="A stone room with a sign&#10;&#10;AI-generated content may be incorrect.">
            <a:extLst>
              <a:ext uri="{FF2B5EF4-FFF2-40B4-BE49-F238E27FC236}">
                <a16:creationId xmlns:a16="http://schemas.microsoft.com/office/drawing/2014/main" id="{0E99AF0C-B7AA-4001-D6F3-00075B9445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1300547">
            <a:off x="4580614" y="4590906"/>
            <a:ext cx="2662441" cy="1996831"/>
          </a:xfrm>
          <a:prstGeom prst="rect">
            <a:avLst/>
          </a:prstGeom>
          <a:ln>
            <a:solidFill>
              <a:schemeClr val="bg1"/>
            </a:solidFill>
          </a:ln>
        </p:spPr>
      </p:pic>
      <p:pic>
        <p:nvPicPr>
          <p:cNvPr id="8" name="Picture 7" descr="A person with a white beard and a turban&#10;&#10;AI-generated content may be incorrect.">
            <a:extLst>
              <a:ext uri="{FF2B5EF4-FFF2-40B4-BE49-F238E27FC236}">
                <a16:creationId xmlns:a16="http://schemas.microsoft.com/office/drawing/2014/main" id="{780EDB0A-C303-3BF5-8A59-D2452788F684}"/>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6950625" y="411569"/>
            <a:ext cx="2015247" cy="2725946"/>
          </a:xfrm>
          <a:prstGeom prst="rect">
            <a:avLst/>
          </a:prstGeom>
          <a:ln>
            <a:solidFill>
              <a:schemeClr val="bg1"/>
            </a:solidFill>
          </a:ln>
        </p:spPr>
      </p:pic>
      <p:pic>
        <p:nvPicPr>
          <p:cNvPr id="9" name="Picture 8" descr="A statue of a buddha in the clouds&#10;&#10;AI-generated content may be incorrect.">
            <a:extLst>
              <a:ext uri="{FF2B5EF4-FFF2-40B4-BE49-F238E27FC236}">
                <a16:creationId xmlns:a16="http://schemas.microsoft.com/office/drawing/2014/main" id="{2696326A-E94D-4788-EE62-2970D44DC4EF}"/>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rot="300143">
            <a:off x="4143572" y="2500161"/>
            <a:ext cx="2332097" cy="2212754"/>
          </a:xfrm>
          <a:prstGeom prst="rect">
            <a:avLst/>
          </a:prstGeom>
          <a:ln>
            <a:solidFill>
              <a:schemeClr val="bg1"/>
            </a:solidFill>
          </a:ln>
        </p:spPr>
      </p:pic>
      <p:pic>
        <p:nvPicPr>
          <p:cNvPr id="10" name="Picture 9" descr="An astronaut standing on the moon&#10;&#10;AI-generated content may be incorrect.">
            <a:extLst>
              <a:ext uri="{FF2B5EF4-FFF2-40B4-BE49-F238E27FC236}">
                <a16:creationId xmlns:a16="http://schemas.microsoft.com/office/drawing/2014/main" id="{76D97DDC-CC6F-62B5-8048-39F42B235B6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99344" y="4511925"/>
            <a:ext cx="2247181" cy="2247181"/>
          </a:xfrm>
          <a:prstGeom prst="rect">
            <a:avLst/>
          </a:prstGeom>
          <a:ln>
            <a:solidFill>
              <a:schemeClr val="bg1"/>
            </a:solidFill>
          </a:ln>
        </p:spPr>
      </p:pic>
    </p:spTree>
    <p:extLst>
      <p:ext uri="{BB962C8B-B14F-4D97-AF65-F5344CB8AC3E}">
        <p14:creationId xmlns:p14="http://schemas.microsoft.com/office/powerpoint/2010/main" val="36406853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99C51E2C-D4B3-49B5-8A95-5A9F1A4922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988" y="412750"/>
            <a:ext cx="4862512" cy="581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C62DF5-8A51-4D7B-945D-6343092C44B3}"/>
              </a:ext>
            </a:extLst>
          </p:cNvPr>
          <p:cNvSpPr txBox="1"/>
          <p:nvPr/>
        </p:nvSpPr>
        <p:spPr>
          <a:xfrm>
            <a:off x="5240338" y="1536700"/>
            <a:ext cx="3800475" cy="3784600"/>
          </a:xfrm>
          <a:prstGeom prst="rect">
            <a:avLst/>
          </a:prstGeom>
          <a:noFill/>
        </p:spPr>
        <p:txBody>
          <a:bodyPr>
            <a:spAutoFit/>
          </a:bodyPr>
          <a:lstStyle/>
          <a:p>
            <a:pPr algn="ctr" eaLnBrk="1" fontAlgn="auto" hangingPunct="1">
              <a:spcBef>
                <a:spcPts val="0"/>
              </a:spcBef>
              <a:spcAft>
                <a:spcPts val="0"/>
              </a:spcAft>
              <a:defRPr/>
            </a:pPr>
            <a:r>
              <a:rPr lang="en-US" sz="6000" b="1" dirty="0">
                <a:solidFill>
                  <a:prstClr val="white"/>
                </a:solidFill>
                <a:latin typeface="Century Gothic"/>
                <a:ea typeface="+mn-ea"/>
                <a:cs typeface="Century Gothic"/>
              </a:rPr>
              <a:t>What’s in the rucksack today?</a:t>
            </a:r>
          </a:p>
        </p:txBody>
      </p:sp>
      <p:sp>
        <p:nvSpPr>
          <p:cNvPr id="8196" name="TextBox 1">
            <a:extLst>
              <a:ext uri="{FF2B5EF4-FFF2-40B4-BE49-F238E27FC236}">
                <a16:creationId xmlns:a16="http://schemas.microsoft.com/office/drawing/2014/main" id="{A5DD95E9-FCC8-44AC-A965-DEBA9EBE50D0}"/>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en-US" sz="1100" i="1">
                <a:solidFill>
                  <a:srgbClr val="FFFFFF"/>
                </a:solidFill>
                <a:latin typeface="Century Gothic" panose="020B0502020202020204" pitchFamily="34" charset="0"/>
              </a:rPr>
              <a:t>Picture copyright-free from pixabay</a:t>
            </a:r>
          </a:p>
        </p:txBody>
      </p:sp>
      <p:sp>
        <p:nvSpPr>
          <p:cNvPr id="2" name="TextBox 2">
            <a:extLst>
              <a:ext uri="{FF2B5EF4-FFF2-40B4-BE49-F238E27FC236}">
                <a16:creationId xmlns:a16="http://schemas.microsoft.com/office/drawing/2014/main" id="{346B9974-47DB-5324-B398-13A55199438C}"/>
              </a:ext>
            </a:extLst>
          </p:cNvPr>
          <p:cNvSpPr txBox="1">
            <a:spLocks noChangeArrowheads="1"/>
          </p:cNvSpPr>
          <p:nvPr/>
        </p:nvSpPr>
        <p:spPr bwMode="auto">
          <a:xfrm>
            <a:off x="5240338" y="2459504"/>
            <a:ext cx="3903662"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b="1" dirty="0">
                <a:solidFill>
                  <a:srgbClr val="FFFFFF"/>
                </a:solidFill>
                <a:latin typeface="Century Gothic" panose="020B0502020202020204" pitchFamily="34" charset="0"/>
              </a:rPr>
              <a:t>Your Journey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empty road&#10;&#10;Description automatically generated">
            <a:extLst>
              <a:ext uri="{FF2B5EF4-FFF2-40B4-BE49-F238E27FC236}">
                <a16:creationId xmlns:a16="http://schemas.microsoft.com/office/drawing/2014/main" id="{ABEE35EB-28EA-47DC-949C-005CD1C0D7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44496"/>
            <a:ext cx="9166280" cy="4769009"/>
          </a:xfrm>
          <a:prstGeom prst="rect">
            <a:avLst/>
          </a:prstGeom>
          <a:ln>
            <a:solidFill>
              <a:schemeClr val="tx1"/>
            </a:solidFill>
          </a:ln>
        </p:spPr>
      </p:pic>
    </p:spTree>
    <p:extLst>
      <p:ext uri="{BB962C8B-B14F-4D97-AF65-F5344CB8AC3E}">
        <p14:creationId xmlns:p14="http://schemas.microsoft.com/office/powerpoint/2010/main" val="198371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a:extLst>
              <a:ext uri="{FF2B5EF4-FFF2-40B4-BE49-F238E27FC236}">
                <a16:creationId xmlns:a16="http://schemas.microsoft.com/office/drawing/2014/main" id="{CD947A8F-364B-41E7-8658-DEE8225AE6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39052">
            <a:off x="2616200" y="635000"/>
            <a:ext cx="39116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D7223F90-42E5-4BC9-BC20-28DD8C7D2C04}"/>
              </a:ext>
            </a:extLst>
          </p:cNvPr>
          <p:cNvSpPr/>
          <p:nvPr/>
        </p:nvSpPr>
        <p:spPr>
          <a:xfrm rot="1039052">
            <a:off x="2648878" y="2558266"/>
            <a:ext cx="3394182" cy="3133618"/>
          </a:xfrm>
          <a:prstGeom prst="ellipse">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Insert your school logo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ag of gold coins&#10;&#10;AI-generated content may be incorrect.">
            <a:extLst>
              <a:ext uri="{FF2B5EF4-FFF2-40B4-BE49-F238E27FC236}">
                <a16:creationId xmlns:a16="http://schemas.microsoft.com/office/drawing/2014/main" id="{DDC92A3D-3AB1-D861-FD4D-2251DD865B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607" y="553195"/>
            <a:ext cx="6635108" cy="5627605"/>
          </a:xfrm>
          <a:prstGeom prst="rect">
            <a:avLst/>
          </a:prstGeom>
        </p:spPr>
      </p:pic>
    </p:spTree>
    <p:extLst>
      <p:ext uri="{BB962C8B-B14F-4D97-AF65-F5344CB8AC3E}">
        <p14:creationId xmlns:p14="http://schemas.microsoft.com/office/powerpoint/2010/main" val="56255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31C42B-F004-42DA-970A-C9015355337C}"/>
              </a:ext>
            </a:extLst>
          </p:cNvPr>
          <p:cNvSpPr/>
          <p:nvPr/>
        </p:nvSpPr>
        <p:spPr>
          <a:xfrm>
            <a:off x="6246688" y="2308341"/>
            <a:ext cx="1613043" cy="1046440"/>
          </a:xfrm>
          <a:prstGeom prst="rect">
            <a:avLst/>
          </a:prstGeom>
        </p:spPr>
        <p:txBody>
          <a:bodyPr wrap="square">
            <a:spAutoFit/>
          </a:bodyPr>
          <a:lstStyle/>
          <a:p>
            <a:pPr algn="ctr"/>
            <a:r>
              <a:rPr lang="en-GB" sz="1600" b="1" i="1" dirty="0">
                <a:solidFill>
                  <a:schemeClr val="bg1"/>
                </a:solidFill>
                <a:latin typeface="Century Gothic" panose="020B0502020202020204" pitchFamily="34" charset="0"/>
                <a:ea typeface="Times New Roman" panose="02020603050405020304" pitchFamily="18" charset="0"/>
              </a:rPr>
              <a:t>‘</a:t>
            </a:r>
            <a:r>
              <a:rPr lang="en-GB" sz="1600" b="1" dirty="0">
                <a:solidFill>
                  <a:schemeClr val="bg1"/>
                </a:solidFill>
                <a:latin typeface="Century Gothic" panose="020B0502020202020204" pitchFamily="34" charset="0"/>
                <a:ea typeface="Times New Roman" panose="02020603050405020304" pitchFamily="18" charset="0"/>
              </a:rPr>
              <a:t>Forgive each other as God forgives you.’ </a:t>
            </a:r>
            <a:r>
              <a:rPr lang="en-GB" sz="1200" b="1" i="1" dirty="0">
                <a:solidFill>
                  <a:schemeClr val="bg1"/>
                </a:solidFill>
                <a:latin typeface="Century Gothic" panose="020B0502020202020204" pitchFamily="34" charset="0"/>
                <a:ea typeface="Times New Roman" panose="02020603050405020304" pitchFamily="18" charset="0"/>
              </a:rPr>
              <a:t>Colossians 3:13</a:t>
            </a:r>
            <a:endParaRPr lang="en-GB" sz="1600" b="1" i="1" dirty="0">
              <a:solidFill>
                <a:schemeClr val="bg1"/>
              </a:solidFill>
              <a:latin typeface="Century Gothic" panose="020B0502020202020204" pitchFamily="34" charset="0"/>
            </a:endParaRPr>
          </a:p>
        </p:txBody>
      </p:sp>
      <p:pic>
        <p:nvPicPr>
          <p:cNvPr id="2" name="Picture 1" descr="A row of water bottles&#10;&#10;AI-generated content may be incorrect.">
            <a:extLst>
              <a:ext uri="{FF2B5EF4-FFF2-40B4-BE49-F238E27FC236}">
                <a16:creationId xmlns:a16="http://schemas.microsoft.com/office/drawing/2014/main" id="{17348983-44F4-6BD8-FCA7-54B709C0224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196752"/>
            <a:ext cx="9171031" cy="3888432"/>
          </a:xfrm>
          <a:prstGeom prst="rect">
            <a:avLst/>
          </a:prstGeom>
          <a:ln>
            <a:solidFill>
              <a:schemeClr val="tx1"/>
            </a:solidFill>
          </a:ln>
        </p:spPr>
      </p:pic>
    </p:spTree>
    <p:extLst>
      <p:ext uri="{BB962C8B-B14F-4D97-AF65-F5344CB8AC3E}">
        <p14:creationId xmlns:p14="http://schemas.microsoft.com/office/powerpoint/2010/main" val="52315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4304</TotalTime>
  <Words>2151</Words>
  <Application>Microsoft Office PowerPoint</Application>
  <PresentationFormat>On-screen Show (4:3)</PresentationFormat>
  <Paragraphs>137</Paragraphs>
  <Slides>28</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Calibri</vt:lpstr>
      <vt:lpstr>Cambria</vt:lpstr>
      <vt:lpstr>Century Gothic</vt:lpstr>
      <vt:lpstr>Symbol</vt:lpstr>
      <vt:lpstr>Times</vt:lpstr>
      <vt:lpstr> Black </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56</cp:revision>
  <dcterms:created xsi:type="dcterms:W3CDTF">2017-05-20T16:34:29Z</dcterms:created>
  <dcterms:modified xsi:type="dcterms:W3CDTF">2025-05-01T12:39:22Z</dcterms:modified>
</cp:coreProperties>
</file>