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6"/>
  </p:notesMasterIdLst>
  <p:sldIdLst>
    <p:sldId id="256" r:id="rId5"/>
    <p:sldId id="432" r:id="rId6"/>
    <p:sldId id="273" r:id="rId7"/>
    <p:sldId id="433" r:id="rId8"/>
    <p:sldId id="271" r:id="rId9"/>
    <p:sldId id="263" r:id="rId10"/>
    <p:sldId id="257" r:id="rId11"/>
    <p:sldId id="258" r:id="rId12"/>
    <p:sldId id="259" r:id="rId13"/>
    <p:sldId id="260" r:id="rId14"/>
    <p:sldId id="261" r:id="rId15"/>
    <p:sldId id="262" r:id="rId16"/>
    <p:sldId id="268" r:id="rId17"/>
    <p:sldId id="265" r:id="rId18"/>
    <p:sldId id="269" r:id="rId19"/>
    <p:sldId id="270" r:id="rId20"/>
    <p:sldId id="325" r:id="rId21"/>
    <p:sldId id="431" r:id="rId22"/>
    <p:sldId id="437" r:id="rId23"/>
    <p:sldId id="323" r:id="rId24"/>
    <p:sldId id="43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49" autoAdjust="0"/>
  </p:normalViewPr>
  <p:slideViewPr>
    <p:cSldViewPr snapToGrid="0" snapToObjects="1">
      <p:cViewPr varScale="1">
        <p:scale>
          <a:sx n="93" d="100"/>
          <a:sy n="93" d="100"/>
        </p:scale>
        <p:origin x="21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14C0D-1761-48D4-A782-F6A02BCD43D2}" type="datetimeFigureOut">
              <a:rPr lang="en-GB" smtClean="0"/>
              <a:t>27/03/2023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2782C-B553-4424-931B-E1317D12195A}" type="slidenum">
              <a:rPr lang="en-GB" smtClean="0"/>
              <a:t>‹#›</a:t>
            </a:fld>
            <a:endParaRPr lang="en-GB"/>
          </a:p>
        </p:txBody>
      </p:sp>
    </p:spTree>
    <p:extLst>
      <p:ext uri="{BB962C8B-B14F-4D97-AF65-F5344CB8AC3E}">
        <p14:creationId xmlns:p14="http://schemas.microsoft.com/office/powerpoint/2010/main" val="2664262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 </a:t>
            </a:r>
            <a:r>
              <a:rPr lang="en-GB" b="0" dirty="0"/>
              <a:t>This term, we are thinking about leading, leaders, and followers – and will find out about and learn from the lives of different leaders from across the ages.</a:t>
            </a:r>
            <a:endParaRPr lang="en-GB" b="1" dirty="0"/>
          </a:p>
        </p:txBody>
      </p:sp>
      <p:sp>
        <p:nvSpPr>
          <p:cNvPr id="4" name="Slide Number Placeholder 3"/>
          <p:cNvSpPr>
            <a:spLocks noGrp="1"/>
          </p:cNvSpPr>
          <p:nvPr>
            <p:ph type="sldNum" sz="quarter" idx="5"/>
          </p:nvPr>
        </p:nvSpPr>
        <p:spPr/>
        <p:txBody>
          <a:bodyPr/>
          <a:lstStyle/>
          <a:p>
            <a:fld id="{A2A2782C-B553-4424-931B-E1317D12195A}" type="slidenum">
              <a:rPr lang="en-GB" smtClean="0"/>
              <a:t>1</a:t>
            </a:fld>
            <a:endParaRPr lang="en-GB"/>
          </a:p>
        </p:txBody>
      </p:sp>
    </p:spTree>
    <p:extLst>
      <p:ext uri="{BB962C8B-B14F-4D97-AF65-F5344CB8AC3E}">
        <p14:creationId xmlns:p14="http://schemas.microsoft.com/office/powerpoint/2010/main" val="4291573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venir Next LT Pro" panose="020B0504020202020204" pitchFamily="34" charset="0"/>
                <a:ea typeface="MS Mincho" panose="02020609040205080304" pitchFamily="49" charset="-128"/>
                <a:cs typeface="Century Gothic" panose="020B0502020202020204" pitchFamily="34" charset="0"/>
              </a:rPr>
              <a:t>Slide 10: </a:t>
            </a:r>
            <a:r>
              <a:rPr lang="en-US" sz="1800" dirty="0">
                <a:effectLst/>
                <a:latin typeface="Avenir Next LT Pro" panose="020B0504020202020204" pitchFamily="34" charset="0"/>
                <a:ea typeface="MS Mincho" panose="02020609040205080304" pitchFamily="49" charset="-128"/>
                <a:cs typeface="Century Gothic" panose="020B0502020202020204" pitchFamily="34" charset="0"/>
              </a:rPr>
              <a:t>‘I’ve just bought some new oxen for my plough and I must go and try them out’ replied another.</a:t>
            </a:r>
            <a:r>
              <a:rPr lang="en-US" sz="1800" b="1" dirty="0">
                <a:effectLst/>
                <a:latin typeface="Avenir Next LT Pro" panose="020B0504020202020204" pitchFamily="34" charset="0"/>
                <a:ea typeface="MS Mincho" panose="02020609040205080304" pitchFamily="49" charset="-128"/>
                <a:cs typeface="Century Gothic" panose="020B0502020202020204" pitchFamily="34" charset="0"/>
              </a:rPr>
              <a:t> ‘Not me! – </a:t>
            </a:r>
            <a:r>
              <a:rPr lang="en-US" sz="1800" b="1" i="1" dirty="0">
                <a:effectLst/>
                <a:latin typeface="Avenir Next LT Pro" panose="020B0504020202020204" pitchFamily="34" charset="0"/>
                <a:ea typeface="MS Mincho" panose="02020609040205080304" pitchFamily="49" charset="-128"/>
                <a:cs typeface="Century Gothic" panose="020B0502020202020204" pitchFamily="34" charset="0"/>
              </a:rPr>
              <a:t>‘I can’t come!’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2A2782C-B553-4424-931B-E1317D12195A}" type="slidenum">
              <a:rPr lang="en-GB" smtClean="0"/>
              <a:t>10</a:t>
            </a:fld>
            <a:endParaRPr lang="en-GB"/>
          </a:p>
        </p:txBody>
      </p:sp>
    </p:spTree>
    <p:extLst>
      <p:ext uri="{BB962C8B-B14F-4D97-AF65-F5344CB8AC3E}">
        <p14:creationId xmlns:p14="http://schemas.microsoft.com/office/powerpoint/2010/main" val="166412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venir Next LT Pro" panose="020B0504020202020204" pitchFamily="34" charset="0"/>
                <a:ea typeface="MS Mincho" panose="02020609040205080304" pitchFamily="49" charset="-128"/>
                <a:cs typeface="Century Gothic" panose="020B0502020202020204" pitchFamily="34" charset="0"/>
              </a:rPr>
              <a:t>Slide 11: </a:t>
            </a:r>
            <a:r>
              <a:rPr lang="en-US" sz="1800" dirty="0">
                <a:effectLst/>
                <a:latin typeface="Avenir Next LT Pro" panose="020B0504020202020204" pitchFamily="34" charset="0"/>
                <a:ea typeface="MS Mincho" panose="02020609040205080304" pitchFamily="49" charset="-128"/>
                <a:cs typeface="Century Gothic" panose="020B0502020202020204" pitchFamily="34" charset="0"/>
              </a:rPr>
              <a:t>‘I’ve just got married,’ replied a third.</a:t>
            </a:r>
            <a:r>
              <a:rPr lang="en-US" sz="1800" b="1" dirty="0">
                <a:effectLst/>
                <a:latin typeface="Avenir Next LT Pro" panose="020B0504020202020204" pitchFamily="34" charset="0"/>
                <a:ea typeface="MS Mincho" panose="02020609040205080304" pitchFamily="49" charset="-128"/>
                <a:cs typeface="Century Gothic" panose="020B0502020202020204" pitchFamily="34" charset="0"/>
              </a:rPr>
              <a:t> ‘Not me! – </a:t>
            </a:r>
            <a:r>
              <a:rPr lang="en-US" sz="1800" b="1" i="1" dirty="0">
                <a:effectLst/>
                <a:latin typeface="Avenir Next LT Pro" panose="020B0504020202020204" pitchFamily="34" charset="0"/>
                <a:ea typeface="MS Mincho" panose="02020609040205080304" pitchFamily="49" charset="-128"/>
                <a:cs typeface="Century Gothic" panose="020B0502020202020204" pitchFamily="34" charset="0"/>
              </a:rPr>
              <a:t>‘I can’t come!’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venir Next LT Pro" panose="020B0504020202020204" pitchFamily="34" charset="0"/>
                <a:ea typeface="MS Mincho" panose="02020609040205080304" pitchFamily="49" charset="-128"/>
                <a:cs typeface="Century Gothic" panose="020B0502020202020204" pitchFamily="34" charset="0"/>
              </a:rPr>
              <a:t>And so the excuses went on…. </a:t>
            </a:r>
            <a:r>
              <a:rPr lang="en-US" sz="1800" b="1" dirty="0">
                <a:effectLst/>
                <a:latin typeface="Avenir Next LT Pro" panose="020B0504020202020204" pitchFamily="34" charset="0"/>
                <a:ea typeface="MS Mincho" panose="02020609040205080304" pitchFamily="49" charset="-128"/>
                <a:cs typeface="Century Gothic" panose="020B0502020202020204" pitchFamily="34" charset="0"/>
              </a:rPr>
              <a:t>‘Not me! – </a:t>
            </a:r>
            <a:r>
              <a:rPr lang="en-US" sz="1800" b="1" i="1" dirty="0">
                <a:effectLst/>
                <a:latin typeface="Avenir Next LT Pro" panose="020B0504020202020204" pitchFamily="34" charset="0"/>
                <a:ea typeface="MS Mincho" panose="02020609040205080304" pitchFamily="49" charset="-128"/>
                <a:cs typeface="Century Gothic" panose="020B0502020202020204" pitchFamily="34" charset="0"/>
              </a:rPr>
              <a:t>‘I can’t come!’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2A2782C-B553-4424-931B-E1317D12195A}" type="slidenum">
              <a:rPr lang="en-GB" smtClean="0"/>
              <a:t>11</a:t>
            </a:fld>
            <a:endParaRPr lang="en-GB"/>
          </a:p>
        </p:txBody>
      </p:sp>
    </p:spTree>
    <p:extLst>
      <p:ext uri="{BB962C8B-B14F-4D97-AF65-F5344CB8AC3E}">
        <p14:creationId xmlns:p14="http://schemas.microsoft.com/office/powerpoint/2010/main" val="1596482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Avenir Next LT Pro" panose="020B0504020202020204" pitchFamily="34" charset="0"/>
                <a:ea typeface="MS Mincho" panose="02020609040205080304" pitchFamily="49" charset="-128"/>
                <a:cs typeface="Century Gothic" panose="020B0502020202020204" pitchFamily="34" charset="0"/>
              </a:rPr>
              <a:t>Slide 12: </a:t>
            </a:r>
            <a:r>
              <a:rPr lang="en-US" sz="1800" dirty="0">
                <a:effectLst/>
                <a:latin typeface="Avenir Next LT Pro" panose="020B0504020202020204" pitchFamily="34" charset="0"/>
                <a:ea typeface="MS Mincho" panose="02020609040205080304" pitchFamily="49" charset="-128"/>
                <a:cs typeface="Century Gothic" panose="020B0502020202020204" pitchFamily="34" charset="0"/>
              </a:rPr>
              <a:t>The servant went back to his master and told him all that had happened. His master was sad….and a little angry.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dirty="0">
                <a:effectLst/>
                <a:latin typeface="Avenir Next LT Pro" panose="020B0504020202020204" pitchFamily="34" charset="0"/>
                <a:ea typeface="MS Mincho" panose="02020609040205080304" pitchFamily="49" charset="-128"/>
                <a:cs typeface="Century Gothic" panose="020B0502020202020204" pitchFamily="34" charset="0"/>
              </a:rPr>
              <a:t>So, he sent his servant out with the same invitation: </a:t>
            </a:r>
            <a:r>
              <a:rPr lang="en-GB" sz="1800" b="1" dirty="0">
                <a:effectLst/>
                <a:latin typeface="Avenir Next LT Pro" panose="020B0504020202020204" pitchFamily="34" charset="0"/>
                <a:ea typeface="MS Mincho" panose="02020609040205080304" pitchFamily="49" charset="-128"/>
                <a:cs typeface="Century Gothic" panose="020B0502020202020204" pitchFamily="34" charset="0"/>
              </a:rPr>
              <a:t>You’re invited to a feast –</a:t>
            </a:r>
            <a:r>
              <a:rPr lang="en-GB" sz="1800" dirty="0">
                <a:effectLst/>
                <a:latin typeface="Avenir Next LT Pro" panose="020B0504020202020204" pitchFamily="34" charset="0"/>
                <a:ea typeface="MS Mincho" panose="02020609040205080304" pitchFamily="49" charset="-128"/>
                <a:cs typeface="Century Gothic" panose="020B0502020202020204" pitchFamily="34" charset="0"/>
              </a:rPr>
              <a:t> </a:t>
            </a:r>
            <a:r>
              <a:rPr lang="en-GB" sz="1800" b="1" i="1" dirty="0">
                <a:effectLst/>
                <a:latin typeface="Avenir Next LT Pro" panose="020B0504020202020204" pitchFamily="34" charset="0"/>
                <a:ea typeface="MS Mincho" panose="02020609040205080304" pitchFamily="49" charset="-128"/>
                <a:cs typeface="Century Gothic" panose="020B0502020202020204" pitchFamily="34" charset="0"/>
              </a:rPr>
              <a:t>‘Yes – YOU!!!!’</a:t>
            </a:r>
            <a:r>
              <a:rPr lang="en-GB" sz="1800" i="1" dirty="0">
                <a:effectLst/>
                <a:latin typeface="Avenir Next LT Pro" panose="020B0504020202020204" pitchFamily="34" charset="0"/>
                <a:ea typeface="MS Mincho" panose="02020609040205080304" pitchFamily="49" charset="-128"/>
                <a:cs typeface="Century Gothic" panose="020B0502020202020204" pitchFamily="34"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2A2782C-B553-4424-931B-E1317D12195A}" type="slidenum">
              <a:rPr lang="en-GB" smtClean="0"/>
              <a:t>12</a:t>
            </a:fld>
            <a:endParaRPr lang="en-GB"/>
          </a:p>
        </p:txBody>
      </p:sp>
    </p:spTree>
    <p:extLst>
      <p:ext uri="{BB962C8B-B14F-4D97-AF65-F5344CB8AC3E}">
        <p14:creationId xmlns:p14="http://schemas.microsoft.com/office/powerpoint/2010/main" val="2896762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venir Next LT Pro" panose="020B0504020202020204" pitchFamily="34" charset="0"/>
                <a:ea typeface="MS Mincho" panose="02020609040205080304" pitchFamily="49" charset="-128"/>
                <a:cs typeface="Century Gothic" panose="020B0502020202020204" pitchFamily="34" charset="0"/>
              </a:rPr>
              <a:t>Slide 13: </a:t>
            </a:r>
            <a:r>
              <a:rPr lang="en-US" sz="1800" dirty="0">
                <a:effectLst/>
                <a:latin typeface="Avenir Next LT Pro" panose="020B0504020202020204" pitchFamily="34" charset="0"/>
                <a:ea typeface="MS Mincho" panose="02020609040205080304" pitchFamily="49" charset="-128"/>
                <a:cs typeface="Century Gothic" panose="020B0502020202020204" pitchFamily="34" charset="0"/>
              </a:rPr>
              <a:t>But this time, he told him to go out into the streets and invite the poor, the homeless, and the lonely, and say to them: </a:t>
            </a:r>
            <a:r>
              <a:rPr lang="en-GB" sz="1800" b="1" dirty="0">
                <a:effectLst/>
                <a:latin typeface="Avenir Next LT Pro" panose="020B0504020202020204" pitchFamily="34" charset="0"/>
                <a:ea typeface="MS Mincho" panose="02020609040205080304" pitchFamily="49" charset="-128"/>
                <a:cs typeface="Century Gothic" panose="020B0502020202020204" pitchFamily="34" charset="0"/>
              </a:rPr>
              <a:t>You’re invited to a feast –</a:t>
            </a:r>
            <a:r>
              <a:rPr lang="en-GB" sz="1800" dirty="0">
                <a:effectLst/>
                <a:latin typeface="Avenir Next LT Pro" panose="020B0504020202020204" pitchFamily="34" charset="0"/>
                <a:ea typeface="MS Mincho" panose="02020609040205080304" pitchFamily="49" charset="-128"/>
                <a:cs typeface="Century Gothic" panose="020B0502020202020204" pitchFamily="34" charset="0"/>
              </a:rPr>
              <a:t> </a:t>
            </a:r>
            <a:r>
              <a:rPr lang="en-GB" sz="1800" b="1" i="1" dirty="0">
                <a:effectLst/>
                <a:latin typeface="Avenir Next LT Pro" panose="020B0504020202020204" pitchFamily="34" charset="0"/>
                <a:ea typeface="MS Mincho" panose="02020609040205080304" pitchFamily="49" charset="-128"/>
                <a:cs typeface="Century Gothic" panose="020B0502020202020204" pitchFamily="34" charset="0"/>
              </a:rPr>
              <a:t>‘Yes – YOU!!!!’</a:t>
            </a:r>
            <a:r>
              <a:rPr lang="en-GB" sz="1800" i="1" dirty="0">
                <a:effectLst/>
                <a:latin typeface="Avenir Next LT Pro" panose="020B0504020202020204" pitchFamily="34" charset="0"/>
                <a:ea typeface="MS Mincho" panose="02020609040205080304" pitchFamily="49" charset="-128"/>
                <a:cs typeface="Century Gothic" panose="020B0502020202020204" pitchFamily="34"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2A2782C-B553-4424-931B-E1317D12195A}" type="slidenum">
              <a:rPr lang="en-GB" smtClean="0"/>
              <a:t>13</a:t>
            </a:fld>
            <a:endParaRPr lang="en-GB"/>
          </a:p>
        </p:txBody>
      </p:sp>
    </p:spTree>
    <p:extLst>
      <p:ext uri="{BB962C8B-B14F-4D97-AF65-F5344CB8AC3E}">
        <p14:creationId xmlns:p14="http://schemas.microsoft.com/office/powerpoint/2010/main" val="3018128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venir Next LT Pro" panose="020B0504020202020204" pitchFamily="34" charset="0"/>
                <a:ea typeface="MS Mincho" panose="02020609040205080304" pitchFamily="49" charset="-128"/>
                <a:cs typeface="Century Gothic" panose="020B0502020202020204" pitchFamily="34" charset="0"/>
              </a:rPr>
              <a:t>Slide 14: </a:t>
            </a:r>
            <a:r>
              <a:rPr lang="en-US" sz="1800" dirty="0">
                <a:effectLst/>
                <a:latin typeface="Avenir Next LT Pro" panose="020B0504020202020204" pitchFamily="34" charset="0"/>
                <a:ea typeface="MS Mincho" panose="02020609040205080304" pitchFamily="49" charset="-128"/>
                <a:cs typeface="Century Gothic" panose="020B0502020202020204" pitchFamily="34" charset="0"/>
              </a:rPr>
              <a:t>And the master’s house was full!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2A2782C-B553-4424-931B-E1317D12195A}" type="slidenum">
              <a:rPr lang="en-GB" smtClean="0"/>
              <a:t>14</a:t>
            </a:fld>
            <a:endParaRPr lang="en-GB"/>
          </a:p>
        </p:txBody>
      </p:sp>
    </p:spTree>
    <p:extLst>
      <p:ext uri="{BB962C8B-B14F-4D97-AF65-F5344CB8AC3E}">
        <p14:creationId xmlns:p14="http://schemas.microsoft.com/office/powerpoint/2010/main" val="2431049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15: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Before we take time to be still and think, let’s have a few minutes to think and TALK!</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a:t>
            </a:r>
            <a:r>
              <a:rPr lang="en-US"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I wonder how the master felt to have people say no to his invitation?...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 wonder how the people who did come to the feast felt about being in the master’s house?</a:t>
            </a:r>
            <a:r>
              <a:rPr lang="en-US" sz="1800" b="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[talk together about your ideas]</a:t>
            </a:r>
            <a:r>
              <a:rPr lang="en-US"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being in the master’s house?</a:t>
            </a:r>
            <a:r>
              <a:rPr lang="en-US" sz="1800" b="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2A2782C-B553-4424-931B-E1317D12195A}" type="slidenum">
              <a:rPr lang="en-GB" smtClean="0"/>
              <a:t>15</a:t>
            </a:fld>
            <a:endParaRPr lang="en-GB"/>
          </a:p>
        </p:txBody>
      </p:sp>
    </p:spTree>
    <p:extLst>
      <p:ext uri="{BB962C8B-B14F-4D97-AF65-F5344CB8AC3E}">
        <p14:creationId xmlns:p14="http://schemas.microsoft.com/office/powerpoint/2010/main" val="1041638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16: Responding (words for worship):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….in the stillness of this moment, let’s be quiet and think…..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….We’ve heard a story from Jesus that he told to some people who were gathered for a meal….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wonder what you think Jesus wanted his listeners to learn from this story about God’s Kingdom?...</a:t>
            </a:r>
            <a:r>
              <a:rPr lang="en-GB" sz="1800" b="1" kern="12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and about who’s important to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 wonder how Jesus showed this to the world in the way that he lived?....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l"/>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2A2782C-B553-4424-931B-E1317D12195A}" type="slidenum">
              <a:rPr lang="en-GB" smtClean="0"/>
              <a:t>16</a:t>
            </a:fld>
            <a:endParaRPr lang="en-GB"/>
          </a:p>
        </p:txBody>
      </p:sp>
    </p:spTree>
    <p:extLst>
      <p:ext uri="{BB962C8B-B14F-4D97-AF65-F5344CB8AC3E}">
        <p14:creationId xmlns:p14="http://schemas.microsoft.com/office/powerpoint/2010/main" val="1226930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75EB31D-8092-436A-9D4E-4DC03624A5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a:extLst>
              <a:ext uri="{FF2B5EF4-FFF2-40B4-BE49-F238E27FC236}">
                <a16:creationId xmlns:a16="http://schemas.microsoft.com/office/drawing/2014/main" id="{9B9A3B4F-4106-4149-B71C-2CE492B82EDD}"/>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l"/>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Slide 17: </a:t>
            </a: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I’m going to turn my thoughts into a prayer now. If you’d like to pray too, then we’re going to recycle a prayer from one of our assemblies last term: join in with the words </a:t>
            </a: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 are all welcome here’</a:t>
            </a: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I will also give you some space to think each time. So, let’s pray.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sz="1800" dirty="0">
              <a:effectLst/>
              <a:latin typeface="Avenir Next LT Pro" panose="020B0504020202020204" pitchFamily="34" charset="0"/>
              <a:ea typeface="Calibri" panose="020F0502020204030204" pitchFamily="34" charset="0"/>
              <a:cs typeface="Times New Roman" panose="02020603050405020304" pitchFamily="18" charset="0"/>
            </a:endParaRP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God who welcomes all,</a:t>
            </a:r>
            <a:r>
              <a:rPr lang="en-GB" sz="1800" dirty="0">
                <a:effectLst/>
                <a:latin typeface="Cambria" panose="02040503050406030204" pitchFamily="18" charset="0"/>
                <a:ea typeface="Calibri" panose="020F0502020204030204" pitchFamily="34" charset="0"/>
                <a:cs typeface="Times New Roman" panose="02020603050405020304" pitchFamily="18" charset="0"/>
              </a:rPr>
              <a:t> </a:t>
            </a: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Whenever we see someone who looks left out….</a:t>
            </a:r>
            <a:r>
              <a:rPr lang="en-GB" sz="1800" i="1" dirty="0">
                <a:effectLst/>
                <a:latin typeface="Avenir Next LT Pro" panose="020B0504020202020204" pitchFamily="34" charset="0"/>
                <a:ea typeface="Calibri" panose="020F0502020204030204" pitchFamily="34" charset="0"/>
                <a:cs typeface="Times New Roman" panose="02020603050405020304" pitchFamily="18" charset="0"/>
              </a:rPr>
              <a:t>[leave a pause]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Help us to remember,</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 ‘We are all welcome here’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i="0" dirty="0">
                <a:effectLst/>
                <a:latin typeface="Avenir Next LT Pro" panose="020B0504020202020204" pitchFamily="34" charset="0"/>
                <a:ea typeface="Calibri" panose="020F0502020204030204" pitchFamily="34" charset="0"/>
                <a:cs typeface="Times New Roman" panose="02020603050405020304" pitchFamily="18" charset="0"/>
              </a:rPr>
              <a:t>Whenever we </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feel that no-one notices us…. </a:t>
            </a:r>
            <a:r>
              <a:rPr lang="en-GB" sz="1800" i="1" dirty="0">
                <a:effectLst/>
                <a:latin typeface="Avenir Next LT Pro" panose="020B0504020202020204" pitchFamily="34" charset="0"/>
                <a:ea typeface="Calibri" panose="020F0502020204030204" pitchFamily="34" charset="0"/>
                <a:cs typeface="Times New Roman" panose="02020603050405020304" pitchFamily="18" charset="0"/>
              </a:rPr>
              <a:t>[leave a pause]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Help us to remember,</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 ‘We are all welcome here’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Whenever someone new or someone different joins our class….</a:t>
            </a:r>
            <a:r>
              <a:rPr lang="en-GB" sz="1800" i="1" dirty="0">
                <a:effectLst/>
                <a:latin typeface="Avenir Next LT Pro" panose="020B0504020202020204" pitchFamily="34" charset="0"/>
                <a:ea typeface="Calibri" panose="020F0502020204030204" pitchFamily="34" charset="0"/>
                <a:cs typeface="Times New Roman" panose="02020603050405020304" pitchFamily="18" charset="0"/>
              </a:rPr>
              <a:t>[leave a pause]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Help us to remember,</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 ‘We are all welcome here’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God, in your Kingdom, help us to remember,</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 ‘We are all welcome here’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26628" name="Slide Number Placeholder 3">
            <a:extLst>
              <a:ext uri="{FF2B5EF4-FFF2-40B4-BE49-F238E27FC236}">
                <a16:creationId xmlns:a16="http://schemas.microsoft.com/office/drawing/2014/main" id="{8968E66B-0DB8-471A-8D1E-2245C774A799}"/>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307B892-5959-402E-8671-E9B83B43B066}"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21560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F7C24D1-881E-6F3C-29F2-7488E2E3B0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6A9FBD7-52F5-89AD-5CAD-E8E947F478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ea typeface="Calibri" panose="020F0502020204030204" pitchFamily="34" charset="0"/>
              <a:cs typeface="Times New Roman" panose="02020603050405020304" pitchFamily="18" charset="0"/>
            </a:endParaRPr>
          </a:p>
        </p:txBody>
      </p:sp>
      <p:sp>
        <p:nvSpPr>
          <p:cNvPr id="26628" name="Slide Number Placeholder 3">
            <a:extLst>
              <a:ext uri="{FF2B5EF4-FFF2-40B4-BE49-F238E27FC236}">
                <a16:creationId xmlns:a16="http://schemas.microsoft.com/office/drawing/2014/main" id="{1D8B4CDF-3F30-C7DD-56ED-EFFCB54294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D0C386-E2A9-42D2-A06A-1F41FB91723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Slide 19:</a:t>
            </a: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We don’t usually have anything after we’ve had our quiet reflection time, but I want to just go back to the beginning of our time together today. We started our time together thinking about people who inspire us, the leaders we look up to.</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Over this term, we are going to spend time thinking about some leaders from across history who have lived lives that have inspired people to live better. We hope that we will learn from their example, and be better leaders ourselves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[Optional: In our day, as in Jesus’ day, leaders can sometimes let us down – or not always be people that we can look up to. That’s also something we will talk about]</a:t>
            </a:r>
            <a:endParaRPr lang="en-GB" b="1" dirty="0"/>
          </a:p>
        </p:txBody>
      </p:sp>
      <p:sp>
        <p:nvSpPr>
          <p:cNvPr id="4" name="Slide Number Placeholder 3"/>
          <p:cNvSpPr>
            <a:spLocks noGrp="1"/>
          </p:cNvSpPr>
          <p:nvPr>
            <p:ph type="sldNum" sz="quarter" idx="5"/>
          </p:nvPr>
        </p:nvSpPr>
        <p:spPr/>
        <p:txBody>
          <a:bodyPr/>
          <a:lstStyle/>
          <a:p>
            <a:fld id="{A2A2782C-B553-4424-931B-E1317D12195A}" type="slidenum">
              <a:rPr lang="en-GB" smtClean="0"/>
              <a:t>19</a:t>
            </a:fld>
            <a:endParaRPr lang="en-GB"/>
          </a:p>
        </p:txBody>
      </p:sp>
    </p:spTree>
    <p:extLst>
      <p:ext uri="{BB962C8B-B14F-4D97-AF65-F5344CB8AC3E}">
        <p14:creationId xmlns:p14="http://schemas.microsoft.com/office/powerpoint/2010/main" val="392267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2: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these new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Leader: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As we share these stories of leaders…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ALL:</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May we follow their example in</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thoughts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words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actions</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Words (use 3</a:t>
            </a:r>
            <a:r>
              <a:rPr lang="en-GB" sz="1800" i="1" baseline="30000" dirty="0">
                <a:effectLst/>
                <a:latin typeface="Avenir Next LT Pro" panose="020B0504020202020204" pitchFamily="34" charset="0"/>
                <a:ea typeface="MS Mincho" panose="02020609040205080304" pitchFamily="49" charset="-128"/>
                <a:cs typeface="Times New Roman" panose="02020603050405020304" pitchFamily="18" charset="0"/>
              </a:rPr>
              <a:t>rd</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Actions: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5"/>
              </a:rPr>
              <a:t>British Sign Language BSL Video Dictionary - action (signbsl.com)</a:t>
            </a:r>
            <a:endParaRPr lang="en-US" altLang="en-US" b="1" dirty="0">
              <a:ea typeface="MS Mincho"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Sending: Slide 20</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Leader: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As we leave this place and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All:</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May our school be a place of welcome for all.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B34225-336C-4B8A-A515-4119C3B2F6D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686719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FDE8614-E3B7-6E2D-36FD-F85C8A0FAA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3B30FAB-11EF-C325-ABC5-6D48DFCD21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Slide 21:</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 Present this week’s challenge, to think about what they could you do this week that shows that they are being welcoming, or inviting, to others:</a:t>
            </a:r>
            <a:endParaRPr lang="en-GB" dirty="0"/>
          </a:p>
          <a:p>
            <a:pPr>
              <a:spcBef>
                <a:spcPct val="0"/>
              </a:spcBef>
            </a:pPr>
            <a:endParaRPr lang="en-GB"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Put out some special paper on which children can write invitations: they can make up their own context e.g. you are invited to play with me in the playground tomorrow playtime. (NB You may need to make a list of suitable invitations of welcome so that pupils don’t invite everybody to something that causes an issue for your parents!)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ct val="0"/>
              </a:spcBef>
            </a:pPr>
            <a:endParaRPr lang="en-GB" altLang="en-US" dirty="0"/>
          </a:p>
        </p:txBody>
      </p:sp>
      <p:sp>
        <p:nvSpPr>
          <p:cNvPr id="29700" name="Slide Number Placeholder 3">
            <a:extLst>
              <a:ext uri="{FF2B5EF4-FFF2-40B4-BE49-F238E27FC236}">
                <a16:creationId xmlns:a16="http://schemas.microsoft.com/office/drawing/2014/main" id="{C73901DE-BB19-D5D7-8121-8F8659EEF0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C53B5A-9731-40EE-A9D5-73C75D32242C}"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a:t>
            </a:r>
            <a:r>
              <a:rPr lang="en-GB" b="0" dirty="0"/>
              <a:t>I wonder….. If I was to hold a very special banquet – that’s a big party with FOOD!! – who might you invite to come with you? Your guest needs to be someone who inspires you, whose example you follow….</a:t>
            </a:r>
          </a:p>
          <a:p>
            <a:pPr marL="0" lvl="0" indent="0">
              <a:buFont typeface="Symbol" panose="05050102010706020507" pitchFamily="18" charset="2"/>
              <a:buNone/>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While you [the children] think who they might invite, I’m going to tell you a bit about who I would invite and why, then I’ll ask the adults here to share their thoughts, because they’ve had a little more time to think about it than all of you!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[Invite adults to share their ideas, include yourself in this – hopefully this will help to guide children’s thinking]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i="0" dirty="0"/>
          </a:p>
        </p:txBody>
      </p:sp>
      <p:sp>
        <p:nvSpPr>
          <p:cNvPr id="4" name="Slide Number Placeholder 3"/>
          <p:cNvSpPr>
            <a:spLocks noGrp="1"/>
          </p:cNvSpPr>
          <p:nvPr>
            <p:ph type="sldNum" sz="quarter" idx="5"/>
          </p:nvPr>
        </p:nvSpPr>
        <p:spPr/>
        <p:txBody>
          <a:bodyPr/>
          <a:lstStyle/>
          <a:p>
            <a:fld id="{A2A2782C-B553-4424-931B-E1317D12195A}" type="slidenum">
              <a:rPr lang="en-GB" smtClean="0"/>
              <a:t>3</a:t>
            </a:fld>
            <a:endParaRPr lang="en-GB"/>
          </a:p>
        </p:txBody>
      </p:sp>
    </p:spTree>
    <p:extLst>
      <p:ext uri="{BB962C8B-B14F-4D97-AF65-F5344CB8AC3E}">
        <p14:creationId xmlns:p14="http://schemas.microsoft.com/office/powerpoint/2010/main" val="486634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4: Who is your inspiring guest of honour?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[Add your choice to this slide. You’ll see who I [Rachel] have chosen – and why, to get you started.] </a:t>
            </a:r>
          </a:p>
          <a:p>
            <a:pPr marL="342900" lvl="0" indent="-342900">
              <a:buFont typeface="Symbol" panose="05050102010706020507" pitchFamily="18" charset="2"/>
              <a:buChar char=""/>
            </a:pP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Rachel’s choice: My fantasy guest would be this man, William Shakespeare, who was born on April 23</a:t>
            </a:r>
            <a:r>
              <a:rPr lang="en-GB" sz="1800" i="1" baseline="30000" dirty="0">
                <a:effectLst/>
                <a:latin typeface="Avenir Next LT Pro" panose="020B0504020202020204" pitchFamily="34" charset="0"/>
                <a:ea typeface="MS Mincho" panose="02020609040205080304" pitchFamily="49" charset="-128"/>
                <a:cs typeface="Times New Roman" panose="02020603050405020304" pitchFamily="18" charset="0"/>
              </a:rPr>
              <a:t>rd</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 1564. He wrote some of the greatest plays of all time – about all sorts of people from all walks of life. His words are some of the most well-known and many phrases we use today were invented by him….we talk about someone being a </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’tower of strength’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(a great support), or going on a </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‘wild goose chase’ </a:t>
            </a:r>
            <a:r>
              <a:rPr lang="en-GB" sz="1800" b="0" i="1" dirty="0">
                <a:effectLst/>
                <a:latin typeface="Avenir Next LT Pro" panose="020B0504020202020204" pitchFamily="34" charset="0"/>
                <a:ea typeface="MS Mincho" panose="02020609040205080304" pitchFamily="49" charset="-128"/>
                <a:cs typeface="Times New Roman" panose="02020603050405020304" pitchFamily="18" charset="0"/>
              </a:rPr>
              <a:t>when we’ve gone here there and everywhere looking for something</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or having </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‘too much of a good thing’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 these are all his words! But here’s one of my favourites: </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a:t>
            </a:r>
            <a:r>
              <a:rPr lang="en-US" sz="2800" b="1" i="1" dirty="0">
                <a:solidFill>
                  <a:srgbClr val="71777D"/>
                </a:solidFill>
                <a:effectLst/>
                <a:latin typeface="Roboto" panose="02000000000000000000" pitchFamily="2" charset="0"/>
              </a:rPr>
              <a:t>Love all, trust a few, do wrong to none.’ </a:t>
            </a:r>
            <a:r>
              <a:rPr lang="en-US" sz="2800" b="0" i="1" dirty="0">
                <a:solidFill>
                  <a:srgbClr val="71777D"/>
                </a:solidFill>
                <a:effectLst/>
                <a:latin typeface="Roboto" panose="02000000000000000000" pitchFamily="2" charset="0"/>
              </a:rPr>
              <a:t>love everyone, be careful who you give your trust to, but do no wrong to anyone. Not bad words to live by!!</a:t>
            </a:r>
            <a:endPar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Talk about why you have chosen them and what you find inspiring about this person, as this will help other adults – and the children] Then share together the responses from a selection of children.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Over this term, we are going to be learning from the lives and examples of any different leaders – including our new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King, Charles III,</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as he is formally crowned at his coronation next weekend. But for today, we’re going to start where we often start in our times together, with a story about Jesus, and a story that he told…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2A2782C-B553-4424-931B-E1317D12195A}" type="slidenum">
              <a:rPr lang="en-GB" smtClean="0"/>
              <a:t>4</a:t>
            </a:fld>
            <a:endParaRPr lang="en-GB"/>
          </a:p>
        </p:txBody>
      </p:sp>
    </p:spTree>
    <p:extLst>
      <p:ext uri="{BB962C8B-B14F-4D97-AF65-F5344CB8AC3E}">
        <p14:creationId xmlns:p14="http://schemas.microsoft.com/office/powerpoint/2010/main" val="1041874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5: The Feast</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The story Jesus told was about a feast – and some guests, not unlike the fantasy guests we’ve just been talking about. As with all of Jesus’ stories – called parables – there is a hidden meaning about what it’s like in God’s Kingdom. It might help you to know that people were often surprised by who Jesus chose to spend time with: he didn’t choose important people in the town or celebrities, but chose poor people, tax collectors and sinners – the people who others often ignored.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As we share this story together, there is a part for you to join in. When I say the words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you’re invited to a feast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 want you to say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‘Yes – YOU!!!!’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 when I say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NOT ME!,</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you can respond by saying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can’t come!’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[you could add some actions to this if you’d like!] Follow the script on p. 4, which follows pictures in the PowerPoint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2A2782C-B553-4424-931B-E1317D12195A}" type="slidenum">
              <a:rPr lang="en-GB" smtClean="0"/>
              <a:t>5</a:t>
            </a:fld>
            <a:endParaRPr lang="en-GB"/>
          </a:p>
        </p:txBody>
      </p:sp>
    </p:spTree>
    <p:extLst>
      <p:ext uri="{BB962C8B-B14F-4D97-AF65-F5344CB8AC3E}">
        <p14:creationId xmlns:p14="http://schemas.microsoft.com/office/powerpoint/2010/main" val="2019214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Avenir Next LT Pro" panose="020B0504020202020204" pitchFamily="34" charset="0"/>
                <a:ea typeface="MS Mincho" panose="02020609040205080304" pitchFamily="49" charset="-128"/>
                <a:cs typeface="Century Gothic" panose="020B0502020202020204" pitchFamily="34" charset="0"/>
              </a:rPr>
              <a:t>Slide 6: </a:t>
            </a:r>
            <a:r>
              <a:rPr lang="en-US" sz="1800" dirty="0">
                <a:effectLst/>
                <a:latin typeface="Avenir Next LT Pro" panose="020B0504020202020204" pitchFamily="34" charset="0"/>
                <a:ea typeface="MS Mincho" panose="02020609040205080304" pitchFamily="49" charset="-128"/>
                <a:cs typeface="Century Gothic" panose="020B0502020202020204" pitchFamily="34" charset="0"/>
              </a:rPr>
              <a:t>Wherever Jesus went, people would follow – for all sorts of reasons. It didn’t matter who they were, Jesus welcomed everybody and he wanted people to know that the same was true of God’s Kingdom.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dirty="0">
                <a:effectLst/>
                <a:latin typeface="Avenir Next LT Pro" panose="020B0504020202020204" pitchFamily="34" charset="0"/>
                <a:ea typeface="MS Mincho" panose="02020609040205080304" pitchFamily="49" charset="-128"/>
                <a:cs typeface="Century Gothic" panose="020B0502020202020204" pitchFamily="34" charset="0"/>
              </a:rPr>
              <a:t>And so he told this parable…..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2A2782C-B553-4424-931B-E1317D12195A}" type="slidenum">
              <a:rPr lang="en-GB" smtClean="0"/>
              <a:t>6</a:t>
            </a:fld>
            <a:endParaRPr lang="en-GB"/>
          </a:p>
        </p:txBody>
      </p:sp>
    </p:spTree>
    <p:extLst>
      <p:ext uri="{BB962C8B-B14F-4D97-AF65-F5344CB8AC3E}">
        <p14:creationId xmlns:p14="http://schemas.microsoft.com/office/powerpoint/2010/main" val="43791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Avenir Next LT Pro" panose="020B0504020202020204" pitchFamily="34" charset="0"/>
                <a:ea typeface="MS Mincho" panose="02020609040205080304" pitchFamily="49" charset="-128"/>
                <a:cs typeface="Century Gothic" panose="020B0502020202020204" pitchFamily="34" charset="0"/>
              </a:rPr>
              <a:t>Slide 7: </a:t>
            </a:r>
            <a:r>
              <a:rPr lang="en-US" sz="1800" dirty="0">
                <a:effectLst/>
                <a:latin typeface="Avenir Next LT Pro" panose="020B0504020202020204" pitchFamily="34" charset="0"/>
                <a:ea typeface="MS Mincho" panose="02020609040205080304" pitchFamily="49" charset="-128"/>
                <a:cs typeface="Century Gothic" panose="020B0502020202020204" pitchFamily="34" charset="0"/>
              </a:rPr>
              <a:t>A man gave a big banquet and invited many people: he wrote each an invitation saying…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Century Gothic" panose="020B0502020202020204" pitchFamily="34" charset="0"/>
              </a:rPr>
              <a:t>You’re invited to a feast –</a:t>
            </a:r>
            <a:r>
              <a:rPr lang="en-GB" sz="1800" dirty="0">
                <a:effectLst/>
                <a:latin typeface="Avenir Next LT Pro" panose="020B0504020202020204" pitchFamily="34" charset="0"/>
                <a:ea typeface="MS Mincho" panose="02020609040205080304" pitchFamily="49" charset="-128"/>
                <a:cs typeface="Century Gothic" panose="020B0502020202020204" pitchFamily="34" charset="0"/>
              </a:rPr>
              <a:t> </a:t>
            </a:r>
            <a:r>
              <a:rPr lang="en-GB" sz="1800" b="1" i="1" dirty="0">
                <a:effectLst/>
                <a:latin typeface="Avenir Next LT Pro" panose="020B0504020202020204" pitchFamily="34" charset="0"/>
                <a:ea typeface="MS Mincho" panose="02020609040205080304" pitchFamily="49" charset="-128"/>
                <a:cs typeface="Century Gothic" panose="020B0502020202020204" pitchFamily="34" charset="0"/>
              </a:rPr>
              <a:t>‘Yes – YOU!!!!’</a:t>
            </a:r>
            <a:r>
              <a:rPr lang="en-GB" sz="1800" i="1" dirty="0">
                <a:effectLst/>
                <a:latin typeface="Avenir Next LT Pro" panose="020B0504020202020204" pitchFamily="34" charset="0"/>
                <a:ea typeface="MS Mincho" panose="02020609040205080304" pitchFamily="49" charset="-128"/>
                <a:cs typeface="Century Gothic" panose="020B0502020202020204" pitchFamily="34"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2A2782C-B553-4424-931B-E1317D12195A}" type="slidenum">
              <a:rPr lang="en-GB" smtClean="0"/>
              <a:t>7</a:t>
            </a:fld>
            <a:endParaRPr lang="en-GB"/>
          </a:p>
        </p:txBody>
      </p:sp>
    </p:spTree>
    <p:extLst>
      <p:ext uri="{BB962C8B-B14F-4D97-AF65-F5344CB8AC3E}">
        <p14:creationId xmlns:p14="http://schemas.microsoft.com/office/powerpoint/2010/main" val="2497742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Avenir Next LT Pro" panose="020B0504020202020204" pitchFamily="34" charset="0"/>
                <a:ea typeface="MS Mincho" panose="02020609040205080304" pitchFamily="49" charset="-128"/>
                <a:cs typeface="Century Gothic" panose="020B0502020202020204" pitchFamily="34" charset="0"/>
              </a:rPr>
              <a:t>Slide 8: </a:t>
            </a:r>
            <a:r>
              <a:rPr lang="en-US" sz="1800" dirty="0">
                <a:effectLst/>
                <a:latin typeface="Avenir Next LT Pro" panose="020B0504020202020204" pitchFamily="34" charset="0"/>
                <a:ea typeface="MS Mincho" panose="02020609040205080304" pitchFamily="49" charset="-128"/>
                <a:cs typeface="Century Gothic" panose="020B0502020202020204" pitchFamily="34" charset="0"/>
              </a:rPr>
              <a:t>He sent his servant out with the invitations: </a:t>
            </a:r>
            <a:r>
              <a:rPr lang="en-GB" sz="1800" b="1" dirty="0">
                <a:effectLst/>
                <a:latin typeface="Avenir Next LT Pro" panose="020B0504020202020204" pitchFamily="34" charset="0"/>
                <a:ea typeface="MS Mincho" panose="02020609040205080304" pitchFamily="49" charset="-128"/>
                <a:cs typeface="Century Gothic" panose="020B0502020202020204" pitchFamily="34" charset="0"/>
              </a:rPr>
              <a:t>You’re invited to a feast –</a:t>
            </a:r>
            <a:r>
              <a:rPr lang="en-GB" sz="1800" dirty="0">
                <a:effectLst/>
                <a:latin typeface="Avenir Next LT Pro" panose="020B0504020202020204" pitchFamily="34" charset="0"/>
                <a:ea typeface="MS Mincho" panose="02020609040205080304" pitchFamily="49" charset="-128"/>
                <a:cs typeface="Century Gothic" panose="020B0502020202020204" pitchFamily="34" charset="0"/>
              </a:rPr>
              <a:t> </a:t>
            </a:r>
            <a:r>
              <a:rPr lang="en-GB" sz="1800" b="1" i="1" dirty="0">
                <a:effectLst/>
                <a:latin typeface="Avenir Next LT Pro" panose="020B0504020202020204" pitchFamily="34" charset="0"/>
                <a:ea typeface="MS Mincho" panose="02020609040205080304" pitchFamily="49" charset="-128"/>
                <a:cs typeface="Century Gothic" panose="020B0502020202020204" pitchFamily="34" charset="0"/>
              </a:rPr>
              <a:t>‘Yes – YOU!!!!’</a:t>
            </a:r>
            <a:r>
              <a:rPr lang="en-GB" sz="1800" i="1" dirty="0">
                <a:effectLst/>
                <a:latin typeface="Avenir Next LT Pro" panose="020B0504020202020204" pitchFamily="34" charset="0"/>
                <a:ea typeface="MS Mincho" panose="02020609040205080304" pitchFamily="49" charset="-128"/>
                <a:cs typeface="Century Gothic" panose="020B0502020202020204" pitchFamily="34"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dirty="0">
                <a:effectLst/>
                <a:latin typeface="Avenir Next LT Pro" panose="020B0504020202020204" pitchFamily="34" charset="0"/>
                <a:ea typeface="MS Mincho" panose="02020609040205080304" pitchFamily="49" charset="-128"/>
                <a:cs typeface="Century Gothic" panose="020B0502020202020204" pitchFamily="34" charset="0"/>
              </a:rPr>
              <a:t>But one by one, the people who’d been invited all made excuses: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2A2782C-B553-4424-931B-E1317D12195A}" type="slidenum">
              <a:rPr lang="en-GB" smtClean="0"/>
              <a:t>8</a:t>
            </a:fld>
            <a:endParaRPr lang="en-GB"/>
          </a:p>
        </p:txBody>
      </p:sp>
    </p:spTree>
    <p:extLst>
      <p:ext uri="{BB962C8B-B14F-4D97-AF65-F5344CB8AC3E}">
        <p14:creationId xmlns:p14="http://schemas.microsoft.com/office/powerpoint/2010/main" val="1748289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venir Next LT Pro" panose="020B0504020202020204" pitchFamily="34" charset="0"/>
                <a:ea typeface="MS Mincho" panose="02020609040205080304" pitchFamily="49" charset="-128"/>
                <a:cs typeface="Century Gothic" panose="020B0502020202020204" pitchFamily="34" charset="0"/>
              </a:rPr>
              <a:t>Slide 9: </a:t>
            </a:r>
            <a:r>
              <a:rPr lang="en-US" sz="1800" dirty="0">
                <a:effectLst/>
                <a:latin typeface="Avenir Next LT Pro" panose="020B0504020202020204" pitchFamily="34" charset="0"/>
                <a:ea typeface="MS Mincho" panose="02020609040205080304" pitchFamily="49" charset="-128"/>
                <a:cs typeface="Century Gothic" panose="020B0502020202020204" pitchFamily="34" charset="0"/>
              </a:rPr>
              <a:t>‘I’ve just bought a field and I must go and look at it right away,’ said one.</a:t>
            </a:r>
            <a:r>
              <a:rPr lang="en-US" sz="1800" b="1" dirty="0">
                <a:effectLst/>
                <a:latin typeface="Avenir Next LT Pro" panose="020B0504020202020204" pitchFamily="34" charset="0"/>
                <a:ea typeface="MS Mincho" panose="02020609040205080304" pitchFamily="49" charset="-128"/>
                <a:cs typeface="Century Gothic" panose="020B0502020202020204" pitchFamily="34" charset="0"/>
              </a:rPr>
              <a:t> ‘Not me! – </a:t>
            </a:r>
            <a:r>
              <a:rPr lang="en-US" sz="1800" b="1" i="1" dirty="0">
                <a:effectLst/>
                <a:latin typeface="Avenir Next LT Pro" panose="020B0504020202020204" pitchFamily="34" charset="0"/>
                <a:ea typeface="MS Mincho" panose="02020609040205080304" pitchFamily="49" charset="-128"/>
                <a:cs typeface="Century Gothic" panose="020B0502020202020204" pitchFamily="34" charset="0"/>
              </a:rPr>
              <a:t>‘I can’t come!’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2A2782C-B553-4424-931B-E1317D12195A}" type="slidenum">
              <a:rPr lang="en-GB" smtClean="0"/>
              <a:t>9</a:t>
            </a:fld>
            <a:endParaRPr lang="en-GB"/>
          </a:p>
        </p:txBody>
      </p:sp>
    </p:spTree>
    <p:extLst>
      <p:ext uri="{BB962C8B-B14F-4D97-AF65-F5344CB8AC3E}">
        <p14:creationId xmlns:p14="http://schemas.microsoft.com/office/powerpoint/2010/main" val="660334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86D2E3-7B79-4A1E-8516-A4136301D691}"/>
              </a:ext>
            </a:extLst>
          </p:cNvPr>
          <p:cNvSpPr>
            <a:spLocks noGrp="1"/>
          </p:cNvSpPr>
          <p:nvPr>
            <p:ph type="dt" sz="half" idx="10"/>
          </p:nvPr>
        </p:nvSpPr>
        <p:spPr/>
        <p:txBody>
          <a:bodyPr/>
          <a:lstStyle>
            <a:lvl1pPr algn="ctr" eaLnBrk="0" hangingPunct="0">
              <a:defRPr/>
            </a:lvl1pPr>
          </a:lstStyle>
          <a:p>
            <a:pPr>
              <a:defRPr/>
            </a:pPr>
            <a:fld id="{AB15DC86-F227-4824-8B50-1AB6FEBB2E07}" type="datetimeFigureOut">
              <a:rPr lang="en-US" altLang="en-US"/>
              <a:pPr>
                <a:defRPr/>
              </a:pPr>
              <a:t>3/27/2023</a:t>
            </a:fld>
            <a:endParaRPr lang="en-GB" altLang="en-US"/>
          </a:p>
        </p:txBody>
      </p:sp>
      <p:sp>
        <p:nvSpPr>
          <p:cNvPr id="5" name="Footer Placeholder 4">
            <a:extLst>
              <a:ext uri="{FF2B5EF4-FFF2-40B4-BE49-F238E27FC236}">
                <a16:creationId xmlns:a16="http://schemas.microsoft.com/office/drawing/2014/main" id="{2AE01201-6769-4EE1-AEFB-B15FB5A22CF4}"/>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98E22B7F-FE3A-4CC9-A418-978DA968DA62}"/>
              </a:ext>
            </a:extLst>
          </p:cNvPr>
          <p:cNvSpPr>
            <a:spLocks noGrp="1"/>
          </p:cNvSpPr>
          <p:nvPr>
            <p:ph type="sldNum" sz="quarter" idx="12"/>
          </p:nvPr>
        </p:nvSpPr>
        <p:spPr/>
        <p:txBody>
          <a:bodyPr/>
          <a:lstStyle>
            <a:lvl1pPr eaLnBrk="0" hangingPunct="0">
              <a:defRPr smtClean="0"/>
            </a:lvl1pPr>
          </a:lstStyle>
          <a:p>
            <a:pPr>
              <a:defRPr/>
            </a:pPr>
            <a:fld id="{02F21B0B-5DCA-4216-8E2C-802005D11A02}" type="slidenum">
              <a:rPr lang="en-GB" altLang="en-US"/>
              <a:pPr>
                <a:defRPr/>
              </a:pPr>
              <a:t>‹#›</a:t>
            </a:fld>
            <a:endParaRPr lang="en-GB" altLang="en-US"/>
          </a:p>
        </p:txBody>
      </p:sp>
    </p:spTree>
    <p:extLst>
      <p:ext uri="{BB962C8B-B14F-4D97-AF65-F5344CB8AC3E}">
        <p14:creationId xmlns:p14="http://schemas.microsoft.com/office/powerpoint/2010/main" val="310212013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3231C2-F86B-4EC7-8CC3-9B79640D6D5F}"/>
              </a:ext>
            </a:extLst>
          </p:cNvPr>
          <p:cNvSpPr>
            <a:spLocks noGrp="1"/>
          </p:cNvSpPr>
          <p:nvPr>
            <p:ph type="dt" sz="half" idx="10"/>
          </p:nvPr>
        </p:nvSpPr>
        <p:spPr/>
        <p:txBody>
          <a:bodyPr/>
          <a:lstStyle>
            <a:lvl1pPr algn="ctr" eaLnBrk="0" hangingPunct="0">
              <a:defRPr/>
            </a:lvl1pPr>
          </a:lstStyle>
          <a:p>
            <a:pPr>
              <a:defRPr/>
            </a:pPr>
            <a:fld id="{62B684AB-0D26-41CE-97CE-487B7E669EBD}" type="datetimeFigureOut">
              <a:rPr lang="en-US" altLang="en-US"/>
              <a:pPr>
                <a:defRPr/>
              </a:pPr>
              <a:t>3/27/2023</a:t>
            </a:fld>
            <a:endParaRPr lang="en-GB" altLang="en-US"/>
          </a:p>
        </p:txBody>
      </p:sp>
      <p:sp>
        <p:nvSpPr>
          <p:cNvPr id="5" name="Footer Placeholder 4">
            <a:extLst>
              <a:ext uri="{FF2B5EF4-FFF2-40B4-BE49-F238E27FC236}">
                <a16:creationId xmlns:a16="http://schemas.microsoft.com/office/drawing/2014/main" id="{D0A9EE2B-D4DD-4D8A-98DB-D4951AEA618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65B05989-B94B-46CE-8304-E2CEB166FD95}"/>
              </a:ext>
            </a:extLst>
          </p:cNvPr>
          <p:cNvSpPr>
            <a:spLocks noGrp="1"/>
          </p:cNvSpPr>
          <p:nvPr>
            <p:ph type="sldNum" sz="quarter" idx="12"/>
          </p:nvPr>
        </p:nvSpPr>
        <p:spPr/>
        <p:txBody>
          <a:bodyPr/>
          <a:lstStyle>
            <a:lvl1pPr eaLnBrk="0" hangingPunct="0">
              <a:defRPr smtClean="0"/>
            </a:lvl1pPr>
          </a:lstStyle>
          <a:p>
            <a:pPr>
              <a:defRPr/>
            </a:pPr>
            <a:fld id="{5FECB0FE-C028-4FA4-A310-A21D46B74881}" type="slidenum">
              <a:rPr lang="en-GB" altLang="en-US"/>
              <a:pPr>
                <a:defRPr/>
              </a:pPr>
              <a:t>‹#›</a:t>
            </a:fld>
            <a:endParaRPr lang="en-GB" altLang="en-US"/>
          </a:p>
        </p:txBody>
      </p:sp>
    </p:spTree>
    <p:extLst>
      <p:ext uri="{BB962C8B-B14F-4D97-AF65-F5344CB8AC3E}">
        <p14:creationId xmlns:p14="http://schemas.microsoft.com/office/powerpoint/2010/main" val="396759034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F94C5E-35AF-4792-886E-CA7B5EF0FF61}"/>
              </a:ext>
            </a:extLst>
          </p:cNvPr>
          <p:cNvSpPr>
            <a:spLocks noGrp="1"/>
          </p:cNvSpPr>
          <p:nvPr>
            <p:ph type="dt" sz="half" idx="10"/>
          </p:nvPr>
        </p:nvSpPr>
        <p:spPr/>
        <p:txBody>
          <a:bodyPr/>
          <a:lstStyle>
            <a:lvl1pPr algn="ctr" eaLnBrk="0" hangingPunct="0">
              <a:defRPr/>
            </a:lvl1pPr>
          </a:lstStyle>
          <a:p>
            <a:pPr>
              <a:defRPr/>
            </a:pPr>
            <a:fld id="{D858CD31-3FEA-4B71-B3C5-38B204DD8116}" type="datetimeFigureOut">
              <a:rPr lang="en-US" altLang="en-US"/>
              <a:pPr>
                <a:defRPr/>
              </a:pPr>
              <a:t>3/27/2023</a:t>
            </a:fld>
            <a:endParaRPr lang="en-GB" altLang="en-US"/>
          </a:p>
        </p:txBody>
      </p:sp>
      <p:sp>
        <p:nvSpPr>
          <p:cNvPr id="5" name="Footer Placeholder 4">
            <a:extLst>
              <a:ext uri="{FF2B5EF4-FFF2-40B4-BE49-F238E27FC236}">
                <a16:creationId xmlns:a16="http://schemas.microsoft.com/office/drawing/2014/main" id="{1B0B2816-ABDA-4C42-A6C8-2AC33D62024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24BE93CD-CA60-487C-8469-CED07D3D69AC}"/>
              </a:ext>
            </a:extLst>
          </p:cNvPr>
          <p:cNvSpPr>
            <a:spLocks noGrp="1"/>
          </p:cNvSpPr>
          <p:nvPr>
            <p:ph type="sldNum" sz="quarter" idx="12"/>
          </p:nvPr>
        </p:nvSpPr>
        <p:spPr/>
        <p:txBody>
          <a:bodyPr/>
          <a:lstStyle>
            <a:lvl1pPr eaLnBrk="0" hangingPunct="0">
              <a:defRPr smtClean="0"/>
            </a:lvl1pPr>
          </a:lstStyle>
          <a:p>
            <a:pPr>
              <a:defRPr/>
            </a:pPr>
            <a:fld id="{4DE1E5B7-3677-45B4-82FE-C39485E41D09}" type="slidenum">
              <a:rPr lang="en-GB" altLang="en-US"/>
              <a:pPr>
                <a:defRPr/>
              </a:pPr>
              <a:t>‹#›</a:t>
            </a:fld>
            <a:endParaRPr lang="en-GB" altLang="en-US"/>
          </a:p>
        </p:txBody>
      </p:sp>
    </p:spTree>
    <p:extLst>
      <p:ext uri="{BB962C8B-B14F-4D97-AF65-F5344CB8AC3E}">
        <p14:creationId xmlns:p14="http://schemas.microsoft.com/office/powerpoint/2010/main" val="67495301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79EB761-B28E-4D1A-9CC8-F6C0698EB2CD}"/>
              </a:ext>
            </a:extLst>
          </p:cNvPr>
          <p:cNvSpPr>
            <a:spLocks noGrp="1"/>
          </p:cNvSpPr>
          <p:nvPr>
            <p:ph type="dt" sz="half" idx="10"/>
          </p:nvPr>
        </p:nvSpPr>
        <p:spPr/>
        <p:txBody>
          <a:bodyPr/>
          <a:lstStyle>
            <a:lvl1pPr algn="ctr" eaLnBrk="0" hangingPunct="0">
              <a:defRPr/>
            </a:lvl1pPr>
          </a:lstStyle>
          <a:p>
            <a:pPr>
              <a:defRPr/>
            </a:pPr>
            <a:fld id="{5F934910-5638-4DE0-BF8F-09948A6A62AA}" type="datetimeFigureOut">
              <a:rPr lang="en-US" altLang="en-US"/>
              <a:pPr>
                <a:defRPr/>
              </a:pPr>
              <a:t>3/27/2023</a:t>
            </a:fld>
            <a:endParaRPr lang="en-GB" altLang="en-US"/>
          </a:p>
        </p:txBody>
      </p:sp>
      <p:sp>
        <p:nvSpPr>
          <p:cNvPr id="6" name="Footer Placeholder 4">
            <a:extLst>
              <a:ext uri="{FF2B5EF4-FFF2-40B4-BE49-F238E27FC236}">
                <a16:creationId xmlns:a16="http://schemas.microsoft.com/office/drawing/2014/main" id="{84338162-062D-4714-AFBE-D78F8DEA065A}"/>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34D193B6-1B88-4925-BCEE-FBAF1BCD8B02}"/>
              </a:ext>
            </a:extLst>
          </p:cNvPr>
          <p:cNvSpPr>
            <a:spLocks noGrp="1"/>
          </p:cNvSpPr>
          <p:nvPr>
            <p:ph type="sldNum" sz="quarter" idx="12"/>
          </p:nvPr>
        </p:nvSpPr>
        <p:spPr/>
        <p:txBody>
          <a:bodyPr/>
          <a:lstStyle>
            <a:lvl1pPr eaLnBrk="0" hangingPunct="0">
              <a:defRPr smtClean="0"/>
            </a:lvl1pPr>
          </a:lstStyle>
          <a:p>
            <a:pPr>
              <a:defRPr/>
            </a:pPr>
            <a:fld id="{A27DA9C1-F97B-4362-93D1-8347790AAA8B}" type="slidenum">
              <a:rPr lang="en-GB" altLang="en-US"/>
              <a:pPr>
                <a:defRPr/>
              </a:pPr>
              <a:t>‹#›</a:t>
            </a:fld>
            <a:endParaRPr lang="en-GB" altLang="en-US"/>
          </a:p>
        </p:txBody>
      </p:sp>
    </p:spTree>
    <p:extLst>
      <p:ext uri="{BB962C8B-B14F-4D97-AF65-F5344CB8AC3E}">
        <p14:creationId xmlns:p14="http://schemas.microsoft.com/office/powerpoint/2010/main" val="356129103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F74E417-2767-48EE-BDC4-F6909555642A}"/>
              </a:ext>
            </a:extLst>
          </p:cNvPr>
          <p:cNvSpPr>
            <a:spLocks noGrp="1"/>
          </p:cNvSpPr>
          <p:nvPr>
            <p:ph type="dt" sz="half" idx="10"/>
          </p:nvPr>
        </p:nvSpPr>
        <p:spPr/>
        <p:txBody>
          <a:bodyPr/>
          <a:lstStyle>
            <a:lvl1pPr algn="ctr" eaLnBrk="0" hangingPunct="0">
              <a:defRPr/>
            </a:lvl1pPr>
          </a:lstStyle>
          <a:p>
            <a:pPr>
              <a:defRPr/>
            </a:pPr>
            <a:fld id="{0015DB95-D991-45F0-984B-FC5AE48FC4F6}" type="datetimeFigureOut">
              <a:rPr lang="en-US" altLang="en-US"/>
              <a:pPr>
                <a:defRPr/>
              </a:pPr>
              <a:t>3/27/2023</a:t>
            </a:fld>
            <a:endParaRPr lang="en-GB" altLang="en-US"/>
          </a:p>
        </p:txBody>
      </p:sp>
      <p:sp>
        <p:nvSpPr>
          <p:cNvPr id="8" name="Footer Placeholder 4">
            <a:extLst>
              <a:ext uri="{FF2B5EF4-FFF2-40B4-BE49-F238E27FC236}">
                <a16:creationId xmlns:a16="http://schemas.microsoft.com/office/drawing/2014/main" id="{BCFD7FAC-3276-49B9-B182-AF7B69E2D170}"/>
              </a:ext>
            </a:extLst>
          </p:cNvPr>
          <p:cNvSpPr>
            <a:spLocks noGrp="1"/>
          </p:cNvSpPr>
          <p:nvPr>
            <p:ph type="ftr" sz="quarter" idx="11"/>
          </p:nvPr>
        </p:nvSpPr>
        <p:spPr/>
        <p:txBody>
          <a:bodyPr/>
          <a:lstStyle>
            <a:lvl1pPr eaLnBrk="0" hangingPunct="0">
              <a:defRPr/>
            </a:lvl1pPr>
          </a:lstStyle>
          <a:p>
            <a:pPr>
              <a:defRPr/>
            </a:pPr>
            <a:endParaRPr lang="en-GB"/>
          </a:p>
        </p:txBody>
      </p:sp>
      <p:sp>
        <p:nvSpPr>
          <p:cNvPr id="9" name="Slide Number Placeholder 5">
            <a:extLst>
              <a:ext uri="{FF2B5EF4-FFF2-40B4-BE49-F238E27FC236}">
                <a16:creationId xmlns:a16="http://schemas.microsoft.com/office/drawing/2014/main" id="{0EED1A9E-DFF2-4300-A49C-8167AE0A249C}"/>
              </a:ext>
            </a:extLst>
          </p:cNvPr>
          <p:cNvSpPr>
            <a:spLocks noGrp="1"/>
          </p:cNvSpPr>
          <p:nvPr>
            <p:ph type="sldNum" sz="quarter" idx="12"/>
          </p:nvPr>
        </p:nvSpPr>
        <p:spPr/>
        <p:txBody>
          <a:bodyPr/>
          <a:lstStyle>
            <a:lvl1pPr eaLnBrk="0" hangingPunct="0">
              <a:defRPr smtClean="0"/>
            </a:lvl1pPr>
          </a:lstStyle>
          <a:p>
            <a:pPr>
              <a:defRPr/>
            </a:pPr>
            <a:fld id="{562853B3-5A62-4A00-9125-EE20677CCFBB}" type="slidenum">
              <a:rPr lang="en-GB" altLang="en-US"/>
              <a:pPr>
                <a:defRPr/>
              </a:pPr>
              <a:t>‹#›</a:t>
            </a:fld>
            <a:endParaRPr lang="en-GB" altLang="en-US"/>
          </a:p>
        </p:txBody>
      </p:sp>
    </p:spTree>
    <p:extLst>
      <p:ext uri="{BB962C8B-B14F-4D97-AF65-F5344CB8AC3E}">
        <p14:creationId xmlns:p14="http://schemas.microsoft.com/office/powerpoint/2010/main" val="169529175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B58F6887-EA89-4833-BB90-795B76E31EC9}"/>
              </a:ext>
            </a:extLst>
          </p:cNvPr>
          <p:cNvSpPr>
            <a:spLocks noGrp="1"/>
          </p:cNvSpPr>
          <p:nvPr>
            <p:ph type="dt" sz="half" idx="10"/>
          </p:nvPr>
        </p:nvSpPr>
        <p:spPr/>
        <p:txBody>
          <a:bodyPr/>
          <a:lstStyle>
            <a:lvl1pPr algn="ctr" eaLnBrk="0" hangingPunct="0">
              <a:defRPr/>
            </a:lvl1pPr>
          </a:lstStyle>
          <a:p>
            <a:pPr>
              <a:defRPr/>
            </a:pPr>
            <a:fld id="{221A7084-38EF-4CB1-B608-B9FCB1EED06C}" type="datetimeFigureOut">
              <a:rPr lang="en-US" altLang="en-US"/>
              <a:pPr>
                <a:defRPr/>
              </a:pPr>
              <a:t>3/27/2023</a:t>
            </a:fld>
            <a:endParaRPr lang="en-GB" altLang="en-US"/>
          </a:p>
        </p:txBody>
      </p:sp>
      <p:sp>
        <p:nvSpPr>
          <p:cNvPr id="4" name="Footer Placeholder 4">
            <a:extLst>
              <a:ext uri="{FF2B5EF4-FFF2-40B4-BE49-F238E27FC236}">
                <a16:creationId xmlns:a16="http://schemas.microsoft.com/office/drawing/2014/main" id="{E588FDDD-2DB1-495E-875E-133F969434E1}"/>
              </a:ext>
            </a:extLst>
          </p:cNvPr>
          <p:cNvSpPr>
            <a:spLocks noGrp="1"/>
          </p:cNvSpPr>
          <p:nvPr>
            <p:ph type="ftr" sz="quarter" idx="11"/>
          </p:nvPr>
        </p:nvSpPr>
        <p:spPr/>
        <p:txBody>
          <a:bodyPr/>
          <a:lstStyle>
            <a:lvl1pPr eaLnBrk="0" hangingPunct="0">
              <a:defRPr/>
            </a:lvl1pPr>
          </a:lstStyle>
          <a:p>
            <a:pPr>
              <a:defRPr/>
            </a:pPr>
            <a:endParaRPr lang="en-GB"/>
          </a:p>
        </p:txBody>
      </p:sp>
      <p:sp>
        <p:nvSpPr>
          <p:cNvPr id="5" name="Slide Number Placeholder 5">
            <a:extLst>
              <a:ext uri="{FF2B5EF4-FFF2-40B4-BE49-F238E27FC236}">
                <a16:creationId xmlns:a16="http://schemas.microsoft.com/office/drawing/2014/main" id="{B4439F5C-E7C3-44AE-8E8D-0F1F72308ADD}"/>
              </a:ext>
            </a:extLst>
          </p:cNvPr>
          <p:cNvSpPr>
            <a:spLocks noGrp="1"/>
          </p:cNvSpPr>
          <p:nvPr>
            <p:ph type="sldNum" sz="quarter" idx="12"/>
          </p:nvPr>
        </p:nvSpPr>
        <p:spPr/>
        <p:txBody>
          <a:bodyPr/>
          <a:lstStyle>
            <a:lvl1pPr eaLnBrk="0" hangingPunct="0">
              <a:defRPr smtClean="0"/>
            </a:lvl1pPr>
          </a:lstStyle>
          <a:p>
            <a:pPr>
              <a:defRPr/>
            </a:pPr>
            <a:fld id="{181CF1F2-4277-4AA3-93BF-5A89F0F1194F}" type="slidenum">
              <a:rPr lang="en-GB" altLang="en-US"/>
              <a:pPr>
                <a:defRPr/>
              </a:pPr>
              <a:t>‹#›</a:t>
            </a:fld>
            <a:endParaRPr lang="en-GB" altLang="en-US"/>
          </a:p>
        </p:txBody>
      </p:sp>
    </p:spTree>
    <p:extLst>
      <p:ext uri="{BB962C8B-B14F-4D97-AF65-F5344CB8AC3E}">
        <p14:creationId xmlns:p14="http://schemas.microsoft.com/office/powerpoint/2010/main" val="151593658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4D6F19-B011-49DF-86D0-80FD0BBF3BE3}"/>
              </a:ext>
            </a:extLst>
          </p:cNvPr>
          <p:cNvSpPr>
            <a:spLocks noGrp="1"/>
          </p:cNvSpPr>
          <p:nvPr>
            <p:ph type="dt" sz="half" idx="10"/>
          </p:nvPr>
        </p:nvSpPr>
        <p:spPr/>
        <p:txBody>
          <a:bodyPr/>
          <a:lstStyle>
            <a:lvl1pPr algn="ctr" eaLnBrk="0" hangingPunct="0">
              <a:defRPr/>
            </a:lvl1pPr>
          </a:lstStyle>
          <a:p>
            <a:pPr>
              <a:defRPr/>
            </a:pPr>
            <a:fld id="{C83FD1EB-46A8-415C-AD64-BC7E2A6AA6C3}" type="datetimeFigureOut">
              <a:rPr lang="en-US" altLang="en-US"/>
              <a:pPr>
                <a:defRPr/>
              </a:pPr>
              <a:t>3/27/2023</a:t>
            </a:fld>
            <a:endParaRPr lang="en-GB" altLang="en-US"/>
          </a:p>
        </p:txBody>
      </p:sp>
      <p:sp>
        <p:nvSpPr>
          <p:cNvPr id="3" name="Footer Placeholder 4">
            <a:extLst>
              <a:ext uri="{FF2B5EF4-FFF2-40B4-BE49-F238E27FC236}">
                <a16:creationId xmlns:a16="http://schemas.microsoft.com/office/drawing/2014/main" id="{B824A055-59C0-4734-A805-ECA4728A1EE8}"/>
              </a:ext>
            </a:extLst>
          </p:cNvPr>
          <p:cNvSpPr>
            <a:spLocks noGrp="1"/>
          </p:cNvSpPr>
          <p:nvPr>
            <p:ph type="ftr" sz="quarter" idx="11"/>
          </p:nvPr>
        </p:nvSpPr>
        <p:spPr/>
        <p:txBody>
          <a:bodyPr/>
          <a:lstStyle>
            <a:lvl1pPr eaLnBrk="0" hangingPunct="0">
              <a:defRPr/>
            </a:lvl1pPr>
          </a:lstStyle>
          <a:p>
            <a:pPr>
              <a:defRPr/>
            </a:pPr>
            <a:endParaRPr lang="en-GB"/>
          </a:p>
        </p:txBody>
      </p:sp>
      <p:sp>
        <p:nvSpPr>
          <p:cNvPr id="4" name="Slide Number Placeholder 5">
            <a:extLst>
              <a:ext uri="{FF2B5EF4-FFF2-40B4-BE49-F238E27FC236}">
                <a16:creationId xmlns:a16="http://schemas.microsoft.com/office/drawing/2014/main" id="{6C04D484-1C2F-4480-A0D9-7215028F638F}"/>
              </a:ext>
            </a:extLst>
          </p:cNvPr>
          <p:cNvSpPr>
            <a:spLocks noGrp="1"/>
          </p:cNvSpPr>
          <p:nvPr>
            <p:ph type="sldNum" sz="quarter" idx="12"/>
          </p:nvPr>
        </p:nvSpPr>
        <p:spPr/>
        <p:txBody>
          <a:bodyPr/>
          <a:lstStyle>
            <a:lvl1pPr eaLnBrk="0" hangingPunct="0">
              <a:defRPr smtClean="0"/>
            </a:lvl1pPr>
          </a:lstStyle>
          <a:p>
            <a:pPr>
              <a:defRPr/>
            </a:pPr>
            <a:fld id="{150CC4EF-0A1B-4E29-B66C-DACF10B9497D}" type="slidenum">
              <a:rPr lang="en-GB" altLang="en-US"/>
              <a:pPr>
                <a:defRPr/>
              </a:pPr>
              <a:t>‹#›</a:t>
            </a:fld>
            <a:endParaRPr lang="en-GB" altLang="en-US"/>
          </a:p>
        </p:txBody>
      </p:sp>
    </p:spTree>
    <p:extLst>
      <p:ext uri="{BB962C8B-B14F-4D97-AF65-F5344CB8AC3E}">
        <p14:creationId xmlns:p14="http://schemas.microsoft.com/office/powerpoint/2010/main" val="159279851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91AA3D-F7CE-485E-BD8F-C0F447F23176}"/>
              </a:ext>
            </a:extLst>
          </p:cNvPr>
          <p:cNvSpPr>
            <a:spLocks noGrp="1"/>
          </p:cNvSpPr>
          <p:nvPr>
            <p:ph type="dt" sz="half" idx="10"/>
          </p:nvPr>
        </p:nvSpPr>
        <p:spPr/>
        <p:txBody>
          <a:bodyPr/>
          <a:lstStyle>
            <a:lvl1pPr algn="ctr" eaLnBrk="0" hangingPunct="0">
              <a:defRPr/>
            </a:lvl1pPr>
          </a:lstStyle>
          <a:p>
            <a:pPr>
              <a:defRPr/>
            </a:pPr>
            <a:fld id="{4D98A6E5-B1DA-4A1D-B855-91C1F21C5D9B}" type="datetimeFigureOut">
              <a:rPr lang="en-US" altLang="en-US"/>
              <a:pPr>
                <a:defRPr/>
              </a:pPr>
              <a:t>3/27/2023</a:t>
            </a:fld>
            <a:endParaRPr lang="en-GB" altLang="en-US"/>
          </a:p>
        </p:txBody>
      </p:sp>
      <p:sp>
        <p:nvSpPr>
          <p:cNvPr id="6" name="Footer Placeholder 4">
            <a:extLst>
              <a:ext uri="{FF2B5EF4-FFF2-40B4-BE49-F238E27FC236}">
                <a16:creationId xmlns:a16="http://schemas.microsoft.com/office/drawing/2014/main" id="{91724FD5-8052-4060-B37B-14B1E0EAE848}"/>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DA53C05B-C3CF-4AF8-9398-32AD819BD1B1}"/>
              </a:ext>
            </a:extLst>
          </p:cNvPr>
          <p:cNvSpPr>
            <a:spLocks noGrp="1"/>
          </p:cNvSpPr>
          <p:nvPr>
            <p:ph type="sldNum" sz="quarter" idx="12"/>
          </p:nvPr>
        </p:nvSpPr>
        <p:spPr/>
        <p:txBody>
          <a:bodyPr/>
          <a:lstStyle>
            <a:lvl1pPr eaLnBrk="0" hangingPunct="0">
              <a:defRPr smtClean="0"/>
            </a:lvl1pPr>
          </a:lstStyle>
          <a:p>
            <a:pPr>
              <a:defRPr/>
            </a:pPr>
            <a:fld id="{F991304A-5FF9-4758-9D36-24CFAC366515}" type="slidenum">
              <a:rPr lang="en-GB" altLang="en-US"/>
              <a:pPr>
                <a:defRPr/>
              </a:pPr>
              <a:t>‹#›</a:t>
            </a:fld>
            <a:endParaRPr lang="en-GB" altLang="en-US"/>
          </a:p>
        </p:txBody>
      </p:sp>
    </p:spTree>
    <p:extLst>
      <p:ext uri="{BB962C8B-B14F-4D97-AF65-F5344CB8AC3E}">
        <p14:creationId xmlns:p14="http://schemas.microsoft.com/office/powerpoint/2010/main" val="315121414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41F5207-D513-45B7-9D2A-3C4067A57F7F}"/>
              </a:ext>
            </a:extLst>
          </p:cNvPr>
          <p:cNvSpPr>
            <a:spLocks noGrp="1"/>
          </p:cNvSpPr>
          <p:nvPr>
            <p:ph type="dt" sz="half" idx="10"/>
          </p:nvPr>
        </p:nvSpPr>
        <p:spPr/>
        <p:txBody>
          <a:bodyPr/>
          <a:lstStyle>
            <a:lvl1pPr algn="ctr" eaLnBrk="0" hangingPunct="0">
              <a:defRPr/>
            </a:lvl1pPr>
          </a:lstStyle>
          <a:p>
            <a:pPr>
              <a:defRPr/>
            </a:pPr>
            <a:fld id="{A834E0C6-9A5B-488B-95AF-A8C32D8D12A2}" type="datetimeFigureOut">
              <a:rPr lang="en-US" altLang="en-US"/>
              <a:pPr>
                <a:defRPr/>
              </a:pPr>
              <a:t>3/27/2023</a:t>
            </a:fld>
            <a:endParaRPr lang="en-GB" altLang="en-US"/>
          </a:p>
        </p:txBody>
      </p:sp>
      <p:sp>
        <p:nvSpPr>
          <p:cNvPr id="6" name="Footer Placeholder 4">
            <a:extLst>
              <a:ext uri="{FF2B5EF4-FFF2-40B4-BE49-F238E27FC236}">
                <a16:creationId xmlns:a16="http://schemas.microsoft.com/office/drawing/2014/main" id="{37191F43-C3C7-494B-96DB-0774D6478296}"/>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7C13159B-FFC8-4C86-93AB-B7B3747BC17F}"/>
              </a:ext>
            </a:extLst>
          </p:cNvPr>
          <p:cNvSpPr>
            <a:spLocks noGrp="1"/>
          </p:cNvSpPr>
          <p:nvPr>
            <p:ph type="sldNum" sz="quarter" idx="12"/>
          </p:nvPr>
        </p:nvSpPr>
        <p:spPr/>
        <p:txBody>
          <a:bodyPr/>
          <a:lstStyle>
            <a:lvl1pPr eaLnBrk="0" hangingPunct="0">
              <a:defRPr smtClean="0"/>
            </a:lvl1pPr>
          </a:lstStyle>
          <a:p>
            <a:pPr>
              <a:defRPr/>
            </a:pPr>
            <a:fld id="{F2BE0C10-206D-4A8F-AC5A-1E4991674808}" type="slidenum">
              <a:rPr lang="en-GB" altLang="en-US"/>
              <a:pPr>
                <a:defRPr/>
              </a:pPr>
              <a:t>‹#›</a:t>
            </a:fld>
            <a:endParaRPr lang="en-GB" altLang="en-US"/>
          </a:p>
        </p:txBody>
      </p:sp>
    </p:spTree>
    <p:extLst>
      <p:ext uri="{BB962C8B-B14F-4D97-AF65-F5344CB8AC3E}">
        <p14:creationId xmlns:p14="http://schemas.microsoft.com/office/powerpoint/2010/main" val="254490288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7ACDF1-7707-4CE6-AFF3-D4010B1F008A}"/>
              </a:ext>
            </a:extLst>
          </p:cNvPr>
          <p:cNvSpPr>
            <a:spLocks noGrp="1"/>
          </p:cNvSpPr>
          <p:nvPr>
            <p:ph type="dt" sz="half" idx="10"/>
          </p:nvPr>
        </p:nvSpPr>
        <p:spPr/>
        <p:txBody>
          <a:bodyPr/>
          <a:lstStyle>
            <a:lvl1pPr algn="ctr" eaLnBrk="0" hangingPunct="0">
              <a:defRPr/>
            </a:lvl1pPr>
          </a:lstStyle>
          <a:p>
            <a:pPr>
              <a:defRPr/>
            </a:pPr>
            <a:fld id="{0A9BD33C-DEAA-4F95-86AA-2A66232FF752}" type="datetimeFigureOut">
              <a:rPr lang="en-US" altLang="en-US"/>
              <a:pPr>
                <a:defRPr/>
              </a:pPr>
              <a:t>3/27/2023</a:t>
            </a:fld>
            <a:endParaRPr lang="en-GB" altLang="en-US"/>
          </a:p>
        </p:txBody>
      </p:sp>
      <p:sp>
        <p:nvSpPr>
          <p:cNvPr id="5" name="Footer Placeholder 4">
            <a:extLst>
              <a:ext uri="{FF2B5EF4-FFF2-40B4-BE49-F238E27FC236}">
                <a16:creationId xmlns:a16="http://schemas.microsoft.com/office/drawing/2014/main" id="{A4122A24-96F0-4BDA-B483-A9F3B926EBE1}"/>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1C046343-284B-4E01-A348-D0508BC1AD39}"/>
              </a:ext>
            </a:extLst>
          </p:cNvPr>
          <p:cNvSpPr>
            <a:spLocks noGrp="1"/>
          </p:cNvSpPr>
          <p:nvPr>
            <p:ph type="sldNum" sz="quarter" idx="12"/>
          </p:nvPr>
        </p:nvSpPr>
        <p:spPr/>
        <p:txBody>
          <a:bodyPr/>
          <a:lstStyle>
            <a:lvl1pPr eaLnBrk="0" hangingPunct="0">
              <a:defRPr smtClean="0"/>
            </a:lvl1pPr>
          </a:lstStyle>
          <a:p>
            <a:pPr>
              <a:defRPr/>
            </a:pPr>
            <a:fld id="{2944CA71-E45E-431B-9ECA-3DED384FC791}" type="slidenum">
              <a:rPr lang="en-GB" altLang="en-US"/>
              <a:pPr>
                <a:defRPr/>
              </a:pPr>
              <a:t>‹#›</a:t>
            </a:fld>
            <a:endParaRPr lang="en-GB" altLang="en-US"/>
          </a:p>
        </p:txBody>
      </p:sp>
    </p:spTree>
    <p:extLst>
      <p:ext uri="{BB962C8B-B14F-4D97-AF65-F5344CB8AC3E}">
        <p14:creationId xmlns:p14="http://schemas.microsoft.com/office/powerpoint/2010/main" val="219748765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91D08-4041-4882-BBF5-AA0BDBED8021}"/>
              </a:ext>
            </a:extLst>
          </p:cNvPr>
          <p:cNvSpPr>
            <a:spLocks noGrp="1"/>
          </p:cNvSpPr>
          <p:nvPr>
            <p:ph type="dt" sz="half" idx="10"/>
          </p:nvPr>
        </p:nvSpPr>
        <p:spPr/>
        <p:txBody>
          <a:bodyPr/>
          <a:lstStyle>
            <a:lvl1pPr algn="ctr" eaLnBrk="0" hangingPunct="0">
              <a:defRPr/>
            </a:lvl1pPr>
          </a:lstStyle>
          <a:p>
            <a:pPr>
              <a:defRPr/>
            </a:pPr>
            <a:fld id="{A15F8B8A-745A-446B-AA2F-49D8CDFBD0A2}" type="datetimeFigureOut">
              <a:rPr lang="en-US" altLang="en-US"/>
              <a:pPr>
                <a:defRPr/>
              </a:pPr>
              <a:t>3/27/2023</a:t>
            </a:fld>
            <a:endParaRPr lang="en-GB" altLang="en-US"/>
          </a:p>
        </p:txBody>
      </p:sp>
      <p:sp>
        <p:nvSpPr>
          <p:cNvPr id="5" name="Footer Placeholder 4">
            <a:extLst>
              <a:ext uri="{FF2B5EF4-FFF2-40B4-BE49-F238E27FC236}">
                <a16:creationId xmlns:a16="http://schemas.microsoft.com/office/drawing/2014/main" id="{7D24F99F-0589-4DA1-BE28-7B190ECFCD2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F4FA8C61-E5E0-4095-ABB4-6309E6ABEC89}"/>
              </a:ext>
            </a:extLst>
          </p:cNvPr>
          <p:cNvSpPr>
            <a:spLocks noGrp="1"/>
          </p:cNvSpPr>
          <p:nvPr>
            <p:ph type="sldNum" sz="quarter" idx="12"/>
          </p:nvPr>
        </p:nvSpPr>
        <p:spPr/>
        <p:txBody>
          <a:bodyPr/>
          <a:lstStyle>
            <a:lvl1pPr eaLnBrk="0" hangingPunct="0">
              <a:defRPr smtClean="0"/>
            </a:lvl1pPr>
          </a:lstStyle>
          <a:p>
            <a:pPr>
              <a:defRPr/>
            </a:pPr>
            <a:fld id="{DE47E770-8543-4A11-BDAD-35D1DF3A8219}" type="slidenum">
              <a:rPr lang="en-GB" altLang="en-US"/>
              <a:pPr>
                <a:defRPr/>
              </a:pPr>
              <a:t>‹#›</a:t>
            </a:fld>
            <a:endParaRPr lang="en-GB" altLang="en-US"/>
          </a:p>
        </p:txBody>
      </p:sp>
    </p:spTree>
    <p:extLst>
      <p:ext uri="{BB962C8B-B14F-4D97-AF65-F5344CB8AC3E}">
        <p14:creationId xmlns:p14="http://schemas.microsoft.com/office/powerpoint/2010/main" val="3444268347"/>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617B9A-DB13-8586-923F-F54D42CA8BB0}"/>
              </a:ext>
            </a:extLst>
          </p:cNvPr>
          <p:cNvSpPr>
            <a:spLocks noGrp="1"/>
          </p:cNvSpPr>
          <p:nvPr>
            <p:ph type="dt" sz="half" idx="10"/>
          </p:nvPr>
        </p:nvSpPr>
        <p:spPr/>
        <p:txBody>
          <a:bodyPr/>
          <a:lstStyle>
            <a:lvl1pPr>
              <a:defRPr/>
            </a:lvl1pPr>
          </a:lstStyle>
          <a:p>
            <a:pPr>
              <a:defRPr/>
            </a:pPr>
            <a:fld id="{F723B515-3A78-4552-9295-610F4B16030D}" type="datetimeFigureOut">
              <a:rPr lang="en-US"/>
              <a:pPr>
                <a:defRPr/>
              </a:pPr>
              <a:t>3/27/2023</a:t>
            </a:fld>
            <a:endParaRPr lang="en-GB"/>
          </a:p>
        </p:txBody>
      </p:sp>
      <p:sp>
        <p:nvSpPr>
          <p:cNvPr id="5" name="Footer Placeholder 4">
            <a:extLst>
              <a:ext uri="{FF2B5EF4-FFF2-40B4-BE49-F238E27FC236}">
                <a16:creationId xmlns:a16="http://schemas.microsoft.com/office/drawing/2014/main" id="{C7B43F6C-9FBF-0DE6-AF5A-3C58CBC4F4F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A4FBFB2-C0A7-C6CD-5D23-A2EC9F942E6B}"/>
              </a:ext>
            </a:extLst>
          </p:cNvPr>
          <p:cNvSpPr>
            <a:spLocks noGrp="1"/>
          </p:cNvSpPr>
          <p:nvPr>
            <p:ph type="sldNum" sz="quarter" idx="12"/>
          </p:nvPr>
        </p:nvSpPr>
        <p:spPr/>
        <p:txBody>
          <a:bodyPr/>
          <a:lstStyle>
            <a:lvl1pPr>
              <a:defRPr/>
            </a:lvl1pPr>
          </a:lstStyle>
          <a:p>
            <a:pPr>
              <a:defRPr/>
            </a:pPr>
            <a:fld id="{707C80AE-6BE9-402A-9DFA-8E7B51FE6909}" type="slidenum">
              <a:rPr lang="en-GB"/>
              <a:pPr>
                <a:defRPr/>
              </a:pPr>
              <a:t>‹#›</a:t>
            </a:fld>
            <a:endParaRPr lang="en-GB"/>
          </a:p>
        </p:txBody>
      </p:sp>
    </p:spTree>
    <p:extLst>
      <p:ext uri="{BB962C8B-B14F-4D97-AF65-F5344CB8AC3E}">
        <p14:creationId xmlns:p14="http://schemas.microsoft.com/office/powerpoint/2010/main" val="3316794845"/>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0895F1-292A-2CE9-1789-50A40B6545CA}"/>
              </a:ext>
            </a:extLst>
          </p:cNvPr>
          <p:cNvSpPr>
            <a:spLocks noGrp="1"/>
          </p:cNvSpPr>
          <p:nvPr>
            <p:ph type="dt" sz="half" idx="10"/>
          </p:nvPr>
        </p:nvSpPr>
        <p:spPr/>
        <p:txBody>
          <a:bodyPr/>
          <a:lstStyle>
            <a:lvl1pPr>
              <a:defRPr/>
            </a:lvl1pPr>
          </a:lstStyle>
          <a:p>
            <a:pPr>
              <a:defRPr/>
            </a:pPr>
            <a:fld id="{76348E87-A4E7-4D43-9525-857624F571AC}" type="datetimeFigureOut">
              <a:rPr lang="en-US"/>
              <a:pPr>
                <a:defRPr/>
              </a:pPr>
              <a:t>3/27/2023</a:t>
            </a:fld>
            <a:endParaRPr lang="en-GB"/>
          </a:p>
        </p:txBody>
      </p:sp>
      <p:sp>
        <p:nvSpPr>
          <p:cNvPr id="5" name="Footer Placeholder 4">
            <a:extLst>
              <a:ext uri="{FF2B5EF4-FFF2-40B4-BE49-F238E27FC236}">
                <a16:creationId xmlns:a16="http://schemas.microsoft.com/office/drawing/2014/main" id="{C7E7D3F4-1F4C-1AC7-AAB2-6C02AB01F1C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A464C9E-FC2A-B1CE-2ECC-CEFDB33A919E}"/>
              </a:ext>
            </a:extLst>
          </p:cNvPr>
          <p:cNvSpPr>
            <a:spLocks noGrp="1"/>
          </p:cNvSpPr>
          <p:nvPr>
            <p:ph type="sldNum" sz="quarter" idx="12"/>
          </p:nvPr>
        </p:nvSpPr>
        <p:spPr/>
        <p:txBody>
          <a:bodyPr/>
          <a:lstStyle>
            <a:lvl1pPr>
              <a:defRPr/>
            </a:lvl1pPr>
          </a:lstStyle>
          <a:p>
            <a:pPr>
              <a:defRPr/>
            </a:pPr>
            <a:fld id="{548E564F-8E12-4F60-ACFE-48E701CD20A3}" type="slidenum">
              <a:rPr lang="en-GB"/>
              <a:pPr>
                <a:defRPr/>
              </a:pPr>
              <a:t>‹#›</a:t>
            </a:fld>
            <a:endParaRPr lang="en-GB"/>
          </a:p>
        </p:txBody>
      </p:sp>
    </p:spTree>
    <p:extLst>
      <p:ext uri="{BB962C8B-B14F-4D97-AF65-F5344CB8AC3E}">
        <p14:creationId xmlns:p14="http://schemas.microsoft.com/office/powerpoint/2010/main" val="1376876625"/>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6E0020-9864-1124-9FA6-76AC14F46CAC}"/>
              </a:ext>
            </a:extLst>
          </p:cNvPr>
          <p:cNvSpPr>
            <a:spLocks noGrp="1"/>
          </p:cNvSpPr>
          <p:nvPr>
            <p:ph type="dt" sz="half" idx="10"/>
          </p:nvPr>
        </p:nvSpPr>
        <p:spPr/>
        <p:txBody>
          <a:bodyPr/>
          <a:lstStyle>
            <a:lvl1pPr>
              <a:defRPr/>
            </a:lvl1pPr>
          </a:lstStyle>
          <a:p>
            <a:pPr>
              <a:defRPr/>
            </a:pPr>
            <a:fld id="{5B5BCA12-1ECE-4278-AB57-CA2CF0948185}" type="datetimeFigureOut">
              <a:rPr lang="en-US"/>
              <a:pPr>
                <a:defRPr/>
              </a:pPr>
              <a:t>3/27/2023</a:t>
            </a:fld>
            <a:endParaRPr lang="en-GB"/>
          </a:p>
        </p:txBody>
      </p:sp>
      <p:sp>
        <p:nvSpPr>
          <p:cNvPr id="5" name="Footer Placeholder 4">
            <a:extLst>
              <a:ext uri="{FF2B5EF4-FFF2-40B4-BE49-F238E27FC236}">
                <a16:creationId xmlns:a16="http://schemas.microsoft.com/office/drawing/2014/main" id="{344ED231-459E-2D84-22F8-E2A88D388E3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F86CD56-C0C8-52D0-59B3-ED11D8F669F7}"/>
              </a:ext>
            </a:extLst>
          </p:cNvPr>
          <p:cNvSpPr>
            <a:spLocks noGrp="1"/>
          </p:cNvSpPr>
          <p:nvPr>
            <p:ph type="sldNum" sz="quarter" idx="12"/>
          </p:nvPr>
        </p:nvSpPr>
        <p:spPr/>
        <p:txBody>
          <a:bodyPr/>
          <a:lstStyle>
            <a:lvl1pPr>
              <a:defRPr/>
            </a:lvl1pPr>
          </a:lstStyle>
          <a:p>
            <a:pPr>
              <a:defRPr/>
            </a:pPr>
            <a:fld id="{A1F74851-4E20-4D7A-A30B-909AB0A5CD09}" type="slidenum">
              <a:rPr lang="en-GB"/>
              <a:pPr>
                <a:defRPr/>
              </a:pPr>
              <a:t>‹#›</a:t>
            </a:fld>
            <a:endParaRPr lang="en-GB"/>
          </a:p>
        </p:txBody>
      </p:sp>
    </p:spTree>
    <p:extLst>
      <p:ext uri="{BB962C8B-B14F-4D97-AF65-F5344CB8AC3E}">
        <p14:creationId xmlns:p14="http://schemas.microsoft.com/office/powerpoint/2010/main" val="120169655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54FEF8F-0F4D-D5C3-F063-97AF349E22C0}"/>
              </a:ext>
            </a:extLst>
          </p:cNvPr>
          <p:cNvSpPr>
            <a:spLocks noGrp="1"/>
          </p:cNvSpPr>
          <p:nvPr>
            <p:ph type="dt" sz="half" idx="10"/>
          </p:nvPr>
        </p:nvSpPr>
        <p:spPr/>
        <p:txBody>
          <a:bodyPr/>
          <a:lstStyle>
            <a:lvl1pPr>
              <a:defRPr/>
            </a:lvl1pPr>
          </a:lstStyle>
          <a:p>
            <a:pPr>
              <a:defRPr/>
            </a:pPr>
            <a:fld id="{080A687E-76FB-49F0-A8D9-4E0092A56401}" type="datetimeFigureOut">
              <a:rPr lang="en-US"/>
              <a:pPr>
                <a:defRPr/>
              </a:pPr>
              <a:t>3/27/2023</a:t>
            </a:fld>
            <a:endParaRPr lang="en-GB"/>
          </a:p>
        </p:txBody>
      </p:sp>
      <p:sp>
        <p:nvSpPr>
          <p:cNvPr id="6" name="Footer Placeholder 4">
            <a:extLst>
              <a:ext uri="{FF2B5EF4-FFF2-40B4-BE49-F238E27FC236}">
                <a16:creationId xmlns:a16="http://schemas.microsoft.com/office/drawing/2014/main" id="{A156EDBF-BEC7-410E-0C5C-FD46EBECA79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80FE74E-A58A-364B-E6BC-F8F29EBC6E3F}"/>
              </a:ext>
            </a:extLst>
          </p:cNvPr>
          <p:cNvSpPr>
            <a:spLocks noGrp="1"/>
          </p:cNvSpPr>
          <p:nvPr>
            <p:ph type="sldNum" sz="quarter" idx="12"/>
          </p:nvPr>
        </p:nvSpPr>
        <p:spPr/>
        <p:txBody>
          <a:bodyPr/>
          <a:lstStyle>
            <a:lvl1pPr>
              <a:defRPr/>
            </a:lvl1pPr>
          </a:lstStyle>
          <a:p>
            <a:pPr>
              <a:defRPr/>
            </a:pPr>
            <a:fld id="{B979DC53-3B89-439A-B191-8F3DC65BE6AB}" type="slidenum">
              <a:rPr lang="en-GB"/>
              <a:pPr>
                <a:defRPr/>
              </a:pPr>
              <a:t>‹#›</a:t>
            </a:fld>
            <a:endParaRPr lang="en-GB"/>
          </a:p>
        </p:txBody>
      </p:sp>
    </p:spTree>
    <p:extLst>
      <p:ext uri="{BB962C8B-B14F-4D97-AF65-F5344CB8AC3E}">
        <p14:creationId xmlns:p14="http://schemas.microsoft.com/office/powerpoint/2010/main" val="312219489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306E5D78-1684-DD2E-F02F-CE22DCB1C237}"/>
              </a:ext>
            </a:extLst>
          </p:cNvPr>
          <p:cNvSpPr>
            <a:spLocks noGrp="1"/>
          </p:cNvSpPr>
          <p:nvPr>
            <p:ph type="dt" sz="half" idx="10"/>
          </p:nvPr>
        </p:nvSpPr>
        <p:spPr/>
        <p:txBody>
          <a:bodyPr/>
          <a:lstStyle>
            <a:lvl1pPr>
              <a:defRPr/>
            </a:lvl1pPr>
          </a:lstStyle>
          <a:p>
            <a:pPr>
              <a:defRPr/>
            </a:pPr>
            <a:fld id="{881A511E-6E74-4A25-AA06-7C14B7911B36}" type="datetimeFigureOut">
              <a:rPr lang="en-US"/>
              <a:pPr>
                <a:defRPr/>
              </a:pPr>
              <a:t>3/27/2023</a:t>
            </a:fld>
            <a:endParaRPr lang="en-GB"/>
          </a:p>
        </p:txBody>
      </p:sp>
      <p:sp>
        <p:nvSpPr>
          <p:cNvPr id="8" name="Footer Placeholder 4">
            <a:extLst>
              <a:ext uri="{FF2B5EF4-FFF2-40B4-BE49-F238E27FC236}">
                <a16:creationId xmlns:a16="http://schemas.microsoft.com/office/drawing/2014/main" id="{F499788E-0CB4-6716-44B2-E01E75C3608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E5A4098-86AE-FE69-953B-A1A2BB5F241E}"/>
              </a:ext>
            </a:extLst>
          </p:cNvPr>
          <p:cNvSpPr>
            <a:spLocks noGrp="1"/>
          </p:cNvSpPr>
          <p:nvPr>
            <p:ph type="sldNum" sz="quarter" idx="12"/>
          </p:nvPr>
        </p:nvSpPr>
        <p:spPr/>
        <p:txBody>
          <a:bodyPr/>
          <a:lstStyle>
            <a:lvl1pPr>
              <a:defRPr/>
            </a:lvl1pPr>
          </a:lstStyle>
          <a:p>
            <a:pPr>
              <a:defRPr/>
            </a:pPr>
            <a:fld id="{5827A5C3-E879-489B-A9E4-2CA9819E7776}" type="slidenum">
              <a:rPr lang="en-GB"/>
              <a:pPr>
                <a:defRPr/>
              </a:pPr>
              <a:t>‹#›</a:t>
            </a:fld>
            <a:endParaRPr lang="en-GB"/>
          </a:p>
        </p:txBody>
      </p:sp>
    </p:spTree>
    <p:extLst>
      <p:ext uri="{BB962C8B-B14F-4D97-AF65-F5344CB8AC3E}">
        <p14:creationId xmlns:p14="http://schemas.microsoft.com/office/powerpoint/2010/main" val="1744054937"/>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7DE3D65-53C5-CE49-9D6B-8C3B8757D174}"/>
              </a:ext>
            </a:extLst>
          </p:cNvPr>
          <p:cNvSpPr>
            <a:spLocks noGrp="1"/>
          </p:cNvSpPr>
          <p:nvPr>
            <p:ph type="dt" sz="half" idx="10"/>
          </p:nvPr>
        </p:nvSpPr>
        <p:spPr/>
        <p:txBody>
          <a:bodyPr/>
          <a:lstStyle>
            <a:lvl1pPr>
              <a:defRPr/>
            </a:lvl1pPr>
          </a:lstStyle>
          <a:p>
            <a:pPr>
              <a:defRPr/>
            </a:pPr>
            <a:fld id="{5566983B-86C9-4B2B-BF66-04A20C65AA4C}" type="datetimeFigureOut">
              <a:rPr lang="en-US"/>
              <a:pPr>
                <a:defRPr/>
              </a:pPr>
              <a:t>3/27/2023</a:t>
            </a:fld>
            <a:endParaRPr lang="en-GB"/>
          </a:p>
        </p:txBody>
      </p:sp>
      <p:sp>
        <p:nvSpPr>
          <p:cNvPr id="4" name="Footer Placeholder 4">
            <a:extLst>
              <a:ext uri="{FF2B5EF4-FFF2-40B4-BE49-F238E27FC236}">
                <a16:creationId xmlns:a16="http://schemas.microsoft.com/office/drawing/2014/main" id="{E661319D-B420-1882-4C87-C7B1C46A55EF}"/>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F971FE58-8DB3-C8BE-2066-DACA279FA060}"/>
              </a:ext>
            </a:extLst>
          </p:cNvPr>
          <p:cNvSpPr>
            <a:spLocks noGrp="1"/>
          </p:cNvSpPr>
          <p:nvPr>
            <p:ph type="sldNum" sz="quarter" idx="12"/>
          </p:nvPr>
        </p:nvSpPr>
        <p:spPr/>
        <p:txBody>
          <a:bodyPr/>
          <a:lstStyle>
            <a:lvl1pPr>
              <a:defRPr/>
            </a:lvl1pPr>
          </a:lstStyle>
          <a:p>
            <a:pPr>
              <a:defRPr/>
            </a:pPr>
            <a:fld id="{C957F330-26A4-47CE-8604-CAB033938102}" type="slidenum">
              <a:rPr lang="en-GB"/>
              <a:pPr>
                <a:defRPr/>
              </a:pPr>
              <a:t>‹#›</a:t>
            </a:fld>
            <a:endParaRPr lang="en-GB"/>
          </a:p>
        </p:txBody>
      </p:sp>
    </p:spTree>
    <p:extLst>
      <p:ext uri="{BB962C8B-B14F-4D97-AF65-F5344CB8AC3E}">
        <p14:creationId xmlns:p14="http://schemas.microsoft.com/office/powerpoint/2010/main" val="858537606"/>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F82D2-94F4-8B8A-4453-35C24095A6DD}"/>
              </a:ext>
            </a:extLst>
          </p:cNvPr>
          <p:cNvSpPr>
            <a:spLocks noGrp="1"/>
          </p:cNvSpPr>
          <p:nvPr>
            <p:ph type="dt" sz="half" idx="10"/>
          </p:nvPr>
        </p:nvSpPr>
        <p:spPr/>
        <p:txBody>
          <a:bodyPr/>
          <a:lstStyle>
            <a:lvl1pPr>
              <a:defRPr/>
            </a:lvl1pPr>
          </a:lstStyle>
          <a:p>
            <a:pPr>
              <a:defRPr/>
            </a:pPr>
            <a:fld id="{F6550937-EEBF-4469-9B31-61E4DFA3D6E7}" type="datetimeFigureOut">
              <a:rPr lang="en-US"/>
              <a:pPr>
                <a:defRPr/>
              </a:pPr>
              <a:t>3/27/2023</a:t>
            </a:fld>
            <a:endParaRPr lang="en-GB"/>
          </a:p>
        </p:txBody>
      </p:sp>
      <p:sp>
        <p:nvSpPr>
          <p:cNvPr id="3" name="Footer Placeholder 4">
            <a:extLst>
              <a:ext uri="{FF2B5EF4-FFF2-40B4-BE49-F238E27FC236}">
                <a16:creationId xmlns:a16="http://schemas.microsoft.com/office/drawing/2014/main" id="{6E43FA75-E99A-A45C-6F41-54B5435B43B6}"/>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629256D7-D00B-3B6D-021C-CFC1A397BC7C}"/>
              </a:ext>
            </a:extLst>
          </p:cNvPr>
          <p:cNvSpPr>
            <a:spLocks noGrp="1"/>
          </p:cNvSpPr>
          <p:nvPr>
            <p:ph type="sldNum" sz="quarter" idx="12"/>
          </p:nvPr>
        </p:nvSpPr>
        <p:spPr/>
        <p:txBody>
          <a:bodyPr/>
          <a:lstStyle>
            <a:lvl1pPr>
              <a:defRPr/>
            </a:lvl1pPr>
          </a:lstStyle>
          <a:p>
            <a:pPr>
              <a:defRPr/>
            </a:pPr>
            <a:fld id="{80D8AE4D-37D6-4F5E-AC83-9D455C6FB358}" type="slidenum">
              <a:rPr lang="en-GB"/>
              <a:pPr>
                <a:defRPr/>
              </a:pPr>
              <a:t>‹#›</a:t>
            </a:fld>
            <a:endParaRPr lang="en-GB"/>
          </a:p>
        </p:txBody>
      </p:sp>
    </p:spTree>
    <p:extLst>
      <p:ext uri="{BB962C8B-B14F-4D97-AF65-F5344CB8AC3E}">
        <p14:creationId xmlns:p14="http://schemas.microsoft.com/office/powerpoint/2010/main" val="90011705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0E8758-6D4E-7B23-69BF-DAE19AB81130}"/>
              </a:ext>
            </a:extLst>
          </p:cNvPr>
          <p:cNvSpPr>
            <a:spLocks noGrp="1"/>
          </p:cNvSpPr>
          <p:nvPr>
            <p:ph type="dt" sz="half" idx="10"/>
          </p:nvPr>
        </p:nvSpPr>
        <p:spPr/>
        <p:txBody>
          <a:bodyPr/>
          <a:lstStyle>
            <a:lvl1pPr>
              <a:defRPr/>
            </a:lvl1pPr>
          </a:lstStyle>
          <a:p>
            <a:pPr>
              <a:defRPr/>
            </a:pPr>
            <a:fld id="{DD8E5996-6C68-40C3-B885-F2B75B644C73}" type="datetimeFigureOut">
              <a:rPr lang="en-US"/>
              <a:pPr>
                <a:defRPr/>
              </a:pPr>
              <a:t>3/27/2023</a:t>
            </a:fld>
            <a:endParaRPr lang="en-GB"/>
          </a:p>
        </p:txBody>
      </p:sp>
      <p:sp>
        <p:nvSpPr>
          <p:cNvPr id="6" name="Footer Placeholder 4">
            <a:extLst>
              <a:ext uri="{FF2B5EF4-FFF2-40B4-BE49-F238E27FC236}">
                <a16:creationId xmlns:a16="http://schemas.microsoft.com/office/drawing/2014/main" id="{60F9AA66-55FA-C196-E626-6C472C3F323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130CBCA-1D0D-0FCC-EAF2-E2EBF16BD269}"/>
              </a:ext>
            </a:extLst>
          </p:cNvPr>
          <p:cNvSpPr>
            <a:spLocks noGrp="1"/>
          </p:cNvSpPr>
          <p:nvPr>
            <p:ph type="sldNum" sz="quarter" idx="12"/>
          </p:nvPr>
        </p:nvSpPr>
        <p:spPr/>
        <p:txBody>
          <a:bodyPr/>
          <a:lstStyle>
            <a:lvl1pPr>
              <a:defRPr/>
            </a:lvl1pPr>
          </a:lstStyle>
          <a:p>
            <a:pPr>
              <a:defRPr/>
            </a:pPr>
            <a:fld id="{D22CDCC7-8E6D-4D8F-99BF-35DA6EFBAC1E}" type="slidenum">
              <a:rPr lang="en-GB"/>
              <a:pPr>
                <a:defRPr/>
              </a:pPr>
              <a:t>‹#›</a:t>
            </a:fld>
            <a:endParaRPr lang="en-GB"/>
          </a:p>
        </p:txBody>
      </p:sp>
    </p:spTree>
    <p:extLst>
      <p:ext uri="{BB962C8B-B14F-4D97-AF65-F5344CB8AC3E}">
        <p14:creationId xmlns:p14="http://schemas.microsoft.com/office/powerpoint/2010/main" val="3319516757"/>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3A86B95-C4D4-115D-79C4-8399B99C28AE}"/>
              </a:ext>
            </a:extLst>
          </p:cNvPr>
          <p:cNvSpPr>
            <a:spLocks noGrp="1"/>
          </p:cNvSpPr>
          <p:nvPr>
            <p:ph type="dt" sz="half" idx="10"/>
          </p:nvPr>
        </p:nvSpPr>
        <p:spPr/>
        <p:txBody>
          <a:bodyPr/>
          <a:lstStyle>
            <a:lvl1pPr>
              <a:defRPr/>
            </a:lvl1pPr>
          </a:lstStyle>
          <a:p>
            <a:pPr>
              <a:defRPr/>
            </a:pPr>
            <a:fld id="{C2F17ECF-FE45-4AEC-B2CA-731991CA3307}" type="datetimeFigureOut">
              <a:rPr lang="en-US"/>
              <a:pPr>
                <a:defRPr/>
              </a:pPr>
              <a:t>3/27/2023</a:t>
            </a:fld>
            <a:endParaRPr lang="en-GB"/>
          </a:p>
        </p:txBody>
      </p:sp>
      <p:sp>
        <p:nvSpPr>
          <p:cNvPr id="6" name="Footer Placeholder 4">
            <a:extLst>
              <a:ext uri="{FF2B5EF4-FFF2-40B4-BE49-F238E27FC236}">
                <a16:creationId xmlns:a16="http://schemas.microsoft.com/office/drawing/2014/main" id="{C44418DC-F4DC-1B23-F8CB-677D20A608E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E58588C-870F-C050-D45F-C0174EB3B77B}"/>
              </a:ext>
            </a:extLst>
          </p:cNvPr>
          <p:cNvSpPr>
            <a:spLocks noGrp="1"/>
          </p:cNvSpPr>
          <p:nvPr>
            <p:ph type="sldNum" sz="quarter" idx="12"/>
          </p:nvPr>
        </p:nvSpPr>
        <p:spPr/>
        <p:txBody>
          <a:bodyPr/>
          <a:lstStyle>
            <a:lvl1pPr>
              <a:defRPr/>
            </a:lvl1pPr>
          </a:lstStyle>
          <a:p>
            <a:pPr>
              <a:defRPr/>
            </a:pPr>
            <a:fld id="{BCB04D22-0689-45B7-A252-5F5516D3CF3D}" type="slidenum">
              <a:rPr lang="en-GB"/>
              <a:pPr>
                <a:defRPr/>
              </a:pPr>
              <a:t>‹#›</a:t>
            </a:fld>
            <a:endParaRPr lang="en-GB"/>
          </a:p>
        </p:txBody>
      </p:sp>
    </p:spTree>
    <p:extLst>
      <p:ext uri="{BB962C8B-B14F-4D97-AF65-F5344CB8AC3E}">
        <p14:creationId xmlns:p14="http://schemas.microsoft.com/office/powerpoint/2010/main" val="2758449659"/>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C6AEDC-5F76-4096-FE81-1F3F3ABFAFCA}"/>
              </a:ext>
            </a:extLst>
          </p:cNvPr>
          <p:cNvSpPr>
            <a:spLocks noGrp="1"/>
          </p:cNvSpPr>
          <p:nvPr>
            <p:ph type="dt" sz="half" idx="10"/>
          </p:nvPr>
        </p:nvSpPr>
        <p:spPr/>
        <p:txBody>
          <a:bodyPr/>
          <a:lstStyle>
            <a:lvl1pPr>
              <a:defRPr/>
            </a:lvl1pPr>
          </a:lstStyle>
          <a:p>
            <a:pPr>
              <a:defRPr/>
            </a:pPr>
            <a:fld id="{BE695EAC-4AE0-40B2-AF83-40A7AA00C10B}" type="datetimeFigureOut">
              <a:rPr lang="en-US"/>
              <a:pPr>
                <a:defRPr/>
              </a:pPr>
              <a:t>3/27/2023</a:t>
            </a:fld>
            <a:endParaRPr lang="en-GB"/>
          </a:p>
        </p:txBody>
      </p:sp>
      <p:sp>
        <p:nvSpPr>
          <p:cNvPr id="5" name="Footer Placeholder 4">
            <a:extLst>
              <a:ext uri="{FF2B5EF4-FFF2-40B4-BE49-F238E27FC236}">
                <a16:creationId xmlns:a16="http://schemas.microsoft.com/office/drawing/2014/main" id="{952F62D2-EA9A-0851-C966-701F112E5CA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9C3613-10CB-AF6B-8625-7527E6686D03}"/>
              </a:ext>
            </a:extLst>
          </p:cNvPr>
          <p:cNvSpPr>
            <a:spLocks noGrp="1"/>
          </p:cNvSpPr>
          <p:nvPr>
            <p:ph type="sldNum" sz="quarter" idx="12"/>
          </p:nvPr>
        </p:nvSpPr>
        <p:spPr/>
        <p:txBody>
          <a:bodyPr/>
          <a:lstStyle>
            <a:lvl1pPr>
              <a:defRPr/>
            </a:lvl1pPr>
          </a:lstStyle>
          <a:p>
            <a:pPr>
              <a:defRPr/>
            </a:pPr>
            <a:fld id="{33512689-5109-41E4-9C6E-774F98FC4BF2}" type="slidenum">
              <a:rPr lang="en-GB"/>
              <a:pPr>
                <a:defRPr/>
              </a:pPr>
              <a:t>‹#›</a:t>
            </a:fld>
            <a:endParaRPr lang="en-GB"/>
          </a:p>
        </p:txBody>
      </p:sp>
    </p:spTree>
    <p:extLst>
      <p:ext uri="{BB962C8B-B14F-4D97-AF65-F5344CB8AC3E}">
        <p14:creationId xmlns:p14="http://schemas.microsoft.com/office/powerpoint/2010/main" val="220680120"/>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54D380-3E56-82B5-C93A-FCB7DB17A46C}"/>
              </a:ext>
            </a:extLst>
          </p:cNvPr>
          <p:cNvSpPr>
            <a:spLocks noGrp="1"/>
          </p:cNvSpPr>
          <p:nvPr>
            <p:ph type="dt" sz="half" idx="10"/>
          </p:nvPr>
        </p:nvSpPr>
        <p:spPr/>
        <p:txBody>
          <a:bodyPr/>
          <a:lstStyle>
            <a:lvl1pPr>
              <a:defRPr/>
            </a:lvl1pPr>
          </a:lstStyle>
          <a:p>
            <a:pPr>
              <a:defRPr/>
            </a:pPr>
            <a:fld id="{73E277CB-F6ED-4D37-A93C-48576F3FF890}" type="datetimeFigureOut">
              <a:rPr lang="en-US"/>
              <a:pPr>
                <a:defRPr/>
              </a:pPr>
              <a:t>3/27/2023</a:t>
            </a:fld>
            <a:endParaRPr lang="en-GB"/>
          </a:p>
        </p:txBody>
      </p:sp>
      <p:sp>
        <p:nvSpPr>
          <p:cNvPr id="5" name="Footer Placeholder 4">
            <a:extLst>
              <a:ext uri="{FF2B5EF4-FFF2-40B4-BE49-F238E27FC236}">
                <a16:creationId xmlns:a16="http://schemas.microsoft.com/office/drawing/2014/main" id="{5FB91DAA-22F8-09C9-076D-71823F57F06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6EA952A-F730-11A0-B93E-4833DDF43071}"/>
              </a:ext>
            </a:extLst>
          </p:cNvPr>
          <p:cNvSpPr>
            <a:spLocks noGrp="1"/>
          </p:cNvSpPr>
          <p:nvPr>
            <p:ph type="sldNum" sz="quarter" idx="12"/>
          </p:nvPr>
        </p:nvSpPr>
        <p:spPr/>
        <p:txBody>
          <a:bodyPr/>
          <a:lstStyle>
            <a:lvl1pPr>
              <a:defRPr/>
            </a:lvl1pPr>
          </a:lstStyle>
          <a:p>
            <a:pPr>
              <a:defRPr/>
            </a:pPr>
            <a:fld id="{6916B375-7DDC-4061-AC8E-DFEC43A3860B}" type="slidenum">
              <a:rPr lang="en-GB"/>
              <a:pPr>
                <a:defRPr/>
              </a:pPr>
              <a:t>‹#›</a:t>
            </a:fld>
            <a:endParaRPr lang="en-GB"/>
          </a:p>
        </p:txBody>
      </p:sp>
    </p:spTree>
    <p:extLst>
      <p:ext uri="{BB962C8B-B14F-4D97-AF65-F5344CB8AC3E}">
        <p14:creationId xmlns:p14="http://schemas.microsoft.com/office/powerpoint/2010/main" val="552072882"/>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9ED6502-7711-B9E8-C845-E4413B123963}"/>
              </a:ext>
            </a:extLst>
          </p:cNvPr>
          <p:cNvSpPr>
            <a:spLocks noGrp="1"/>
          </p:cNvSpPr>
          <p:nvPr>
            <p:ph type="dt" sz="half" idx="10"/>
          </p:nvPr>
        </p:nvSpPr>
        <p:spPr/>
        <p:txBody>
          <a:bodyPr/>
          <a:lstStyle>
            <a:lvl1pPr>
              <a:defRPr/>
            </a:lvl1pPr>
          </a:lstStyle>
          <a:p>
            <a:pPr>
              <a:defRPr/>
            </a:pPr>
            <a:fld id="{D0C4E34F-5779-4D17-A2B6-82F258B832A4}" type="datetimeFigureOut">
              <a:rPr lang="en-US" altLang="en-US"/>
              <a:pPr>
                <a:defRPr/>
              </a:pPr>
              <a:t>3/27/2023</a:t>
            </a:fld>
            <a:endParaRPr lang="en-US" altLang="en-US"/>
          </a:p>
        </p:txBody>
      </p:sp>
      <p:sp>
        <p:nvSpPr>
          <p:cNvPr id="5" name="Footer Placeholder 4">
            <a:extLst>
              <a:ext uri="{FF2B5EF4-FFF2-40B4-BE49-F238E27FC236}">
                <a16:creationId xmlns:a16="http://schemas.microsoft.com/office/drawing/2014/main" id="{FD94C72F-714F-08BC-D2C3-6A7FE80484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2EA6D3-D656-6A55-59B0-0688AC182D16}"/>
              </a:ext>
            </a:extLst>
          </p:cNvPr>
          <p:cNvSpPr>
            <a:spLocks noGrp="1"/>
          </p:cNvSpPr>
          <p:nvPr>
            <p:ph type="sldNum" sz="quarter" idx="12"/>
          </p:nvPr>
        </p:nvSpPr>
        <p:spPr/>
        <p:txBody>
          <a:bodyPr/>
          <a:lstStyle>
            <a:lvl1pPr>
              <a:defRPr/>
            </a:lvl1pPr>
          </a:lstStyle>
          <a:p>
            <a:pPr>
              <a:defRPr/>
            </a:pPr>
            <a:fld id="{4D95D798-1D5E-4131-BBEF-0C6E27A56B60}" type="slidenum">
              <a:rPr lang="en-US" altLang="en-US"/>
              <a:pPr>
                <a:defRPr/>
              </a:pPr>
              <a:t>‹#›</a:t>
            </a:fld>
            <a:endParaRPr lang="en-US" altLang="en-US"/>
          </a:p>
        </p:txBody>
      </p:sp>
    </p:spTree>
    <p:extLst>
      <p:ext uri="{BB962C8B-B14F-4D97-AF65-F5344CB8AC3E}">
        <p14:creationId xmlns:p14="http://schemas.microsoft.com/office/powerpoint/2010/main" val="3449017301"/>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7A22428-3A90-F2D2-3DEB-888650A2F8C1}"/>
              </a:ext>
            </a:extLst>
          </p:cNvPr>
          <p:cNvSpPr>
            <a:spLocks noGrp="1"/>
          </p:cNvSpPr>
          <p:nvPr>
            <p:ph type="dt" sz="half" idx="10"/>
          </p:nvPr>
        </p:nvSpPr>
        <p:spPr/>
        <p:txBody>
          <a:bodyPr/>
          <a:lstStyle>
            <a:lvl1pPr>
              <a:defRPr/>
            </a:lvl1pPr>
          </a:lstStyle>
          <a:p>
            <a:pPr>
              <a:defRPr/>
            </a:pPr>
            <a:fld id="{C94B9404-E42D-45B4-B24A-6C8EC40C19D8}" type="datetimeFigureOut">
              <a:rPr lang="en-US" altLang="en-US"/>
              <a:pPr>
                <a:defRPr/>
              </a:pPr>
              <a:t>3/27/2023</a:t>
            </a:fld>
            <a:endParaRPr lang="en-US" altLang="en-US"/>
          </a:p>
        </p:txBody>
      </p:sp>
      <p:sp>
        <p:nvSpPr>
          <p:cNvPr id="5" name="Footer Placeholder 4">
            <a:extLst>
              <a:ext uri="{FF2B5EF4-FFF2-40B4-BE49-F238E27FC236}">
                <a16:creationId xmlns:a16="http://schemas.microsoft.com/office/drawing/2014/main" id="{D36B2CE6-78FC-43A0-DB8D-30BC179955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4F7C0D-5C65-43D5-B0CE-98E3DA02A79F}"/>
              </a:ext>
            </a:extLst>
          </p:cNvPr>
          <p:cNvSpPr>
            <a:spLocks noGrp="1"/>
          </p:cNvSpPr>
          <p:nvPr>
            <p:ph type="sldNum" sz="quarter" idx="12"/>
          </p:nvPr>
        </p:nvSpPr>
        <p:spPr/>
        <p:txBody>
          <a:bodyPr/>
          <a:lstStyle>
            <a:lvl1pPr>
              <a:defRPr/>
            </a:lvl1pPr>
          </a:lstStyle>
          <a:p>
            <a:pPr>
              <a:defRPr/>
            </a:pPr>
            <a:fld id="{595B3819-92AD-496B-A964-E324AE7313EB}" type="slidenum">
              <a:rPr lang="en-US" altLang="en-US"/>
              <a:pPr>
                <a:defRPr/>
              </a:pPr>
              <a:t>‹#›</a:t>
            </a:fld>
            <a:endParaRPr lang="en-US" altLang="en-US"/>
          </a:p>
        </p:txBody>
      </p:sp>
    </p:spTree>
    <p:extLst>
      <p:ext uri="{BB962C8B-B14F-4D97-AF65-F5344CB8AC3E}">
        <p14:creationId xmlns:p14="http://schemas.microsoft.com/office/powerpoint/2010/main" val="934688508"/>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94C8AA6-9331-920B-BA2C-FAF20EE23A88}"/>
              </a:ext>
            </a:extLst>
          </p:cNvPr>
          <p:cNvSpPr>
            <a:spLocks noGrp="1"/>
          </p:cNvSpPr>
          <p:nvPr>
            <p:ph type="dt" sz="half" idx="10"/>
          </p:nvPr>
        </p:nvSpPr>
        <p:spPr/>
        <p:txBody>
          <a:bodyPr/>
          <a:lstStyle>
            <a:lvl1pPr>
              <a:defRPr/>
            </a:lvl1pPr>
          </a:lstStyle>
          <a:p>
            <a:pPr>
              <a:defRPr/>
            </a:pPr>
            <a:fld id="{BBB4BFF9-2386-4549-9137-07C690354B45}" type="datetimeFigureOut">
              <a:rPr lang="en-US" altLang="en-US"/>
              <a:pPr>
                <a:defRPr/>
              </a:pPr>
              <a:t>3/27/2023</a:t>
            </a:fld>
            <a:endParaRPr lang="en-US" altLang="en-US"/>
          </a:p>
        </p:txBody>
      </p:sp>
      <p:sp>
        <p:nvSpPr>
          <p:cNvPr id="5" name="Footer Placeholder 4">
            <a:extLst>
              <a:ext uri="{FF2B5EF4-FFF2-40B4-BE49-F238E27FC236}">
                <a16:creationId xmlns:a16="http://schemas.microsoft.com/office/drawing/2014/main" id="{4E6A9799-7C80-34B1-186A-C2EA397F081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91B381-E754-AFDA-D73F-E276D16775E9}"/>
              </a:ext>
            </a:extLst>
          </p:cNvPr>
          <p:cNvSpPr>
            <a:spLocks noGrp="1"/>
          </p:cNvSpPr>
          <p:nvPr>
            <p:ph type="sldNum" sz="quarter" idx="12"/>
          </p:nvPr>
        </p:nvSpPr>
        <p:spPr/>
        <p:txBody>
          <a:bodyPr/>
          <a:lstStyle>
            <a:lvl1pPr>
              <a:defRPr/>
            </a:lvl1pPr>
          </a:lstStyle>
          <a:p>
            <a:pPr>
              <a:defRPr/>
            </a:pPr>
            <a:fld id="{F21D8F0C-50B6-4B75-8E04-1C78263B7AA2}" type="slidenum">
              <a:rPr lang="en-US" altLang="en-US"/>
              <a:pPr>
                <a:defRPr/>
              </a:pPr>
              <a:t>‹#›</a:t>
            </a:fld>
            <a:endParaRPr lang="en-US" altLang="en-US"/>
          </a:p>
        </p:txBody>
      </p:sp>
    </p:spTree>
    <p:extLst>
      <p:ext uri="{BB962C8B-B14F-4D97-AF65-F5344CB8AC3E}">
        <p14:creationId xmlns:p14="http://schemas.microsoft.com/office/powerpoint/2010/main" val="363674084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77B784FB-8528-4EC1-215D-6A6DA50E0764}"/>
              </a:ext>
            </a:extLst>
          </p:cNvPr>
          <p:cNvSpPr>
            <a:spLocks noGrp="1"/>
          </p:cNvSpPr>
          <p:nvPr>
            <p:ph type="dt" sz="half" idx="10"/>
          </p:nvPr>
        </p:nvSpPr>
        <p:spPr/>
        <p:txBody>
          <a:bodyPr/>
          <a:lstStyle>
            <a:lvl1pPr>
              <a:defRPr/>
            </a:lvl1pPr>
          </a:lstStyle>
          <a:p>
            <a:pPr>
              <a:defRPr/>
            </a:pPr>
            <a:fld id="{4781E075-AD97-4E10-B642-C3FF4256E1A3}" type="datetimeFigureOut">
              <a:rPr lang="en-US" altLang="en-US"/>
              <a:pPr>
                <a:defRPr/>
              </a:pPr>
              <a:t>3/27/2023</a:t>
            </a:fld>
            <a:endParaRPr lang="en-US" altLang="en-US"/>
          </a:p>
        </p:txBody>
      </p:sp>
      <p:sp>
        <p:nvSpPr>
          <p:cNvPr id="6" name="Footer Placeholder 4">
            <a:extLst>
              <a:ext uri="{FF2B5EF4-FFF2-40B4-BE49-F238E27FC236}">
                <a16:creationId xmlns:a16="http://schemas.microsoft.com/office/drawing/2014/main" id="{055CF8FD-39F2-2AE0-766C-ED50EBD58C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46685CE-564C-F12D-7EA4-ADA6A49174A0}"/>
              </a:ext>
            </a:extLst>
          </p:cNvPr>
          <p:cNvSpPr>
            <a:spLocks noGrp="1"/>
          </p:cNvSpPr>
          <p:nvPr>
            <p:ph type="sldNum" sz="quarter" idx="12"/>
          </p:nvPr>
        </p:nvSpPr>
        <p:spPr/>
        <p:txBody>
          <a:bodyPr/>
          <a:lstStyle>
            <a:lvl1pPr>
              <a:defRPr/>
            </a:lvl1pPr>
          </a:lstStyle>
          <a:p>
            <a:pPr>
              <a:defRPr/>
            </a:pPr>
            <a:fld id="{172FE7D5-32D3-4FCC-804A-B2E1B92760F7}" type="slidenum">
              <a:rPr lang="en-US" altLang="en-US"/>
              <a:pPr>
                <a:defRPr/>
              </a:pPr>
              <a:t>‹#›</a:t>
            </a:fld>
            <a:endParaRPr lang="en-US" altLang="en-US"/>
          </a:p>
        </p:txBody>
      </p:sp>
    </p:spTree>
    <p:extLst>
      <p:ext uri="{BB962C8B-B14F-4D97-AF65-F5344CB8AC3E}">
        <p14:creationId xmlns:p14="http://schemas.microsoft.com/office/powerpoint/2010/main" val="3797407358"/>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B76C37-54ED-F1F0-5EE0-3BF31A73384B}"/>
              </a:ext>
            </a:extLst>
          </p:cNvPr>
          <p:cNvSpPr>
            <a:spLocks noGrp="1"/>
          </p:cNvSpPr>
          <p:nvPr>
            <p:ph type="dt" sz="half" idx="10"/>
          </p:nvPr>
        </p:nvSpPr>
        <p:spPr/>
        <p:txBody>
          <a:bodyPr/>
          <a:lstStyle>
            <a:lvl1pPr>
              <a:defRPr/>
            </a:lvl1pPr>
          </a:lstStyle>
          <a:p>
            <a:pPr>
              <a:defRPr/>
            </a:pPr>
            <a:fld id="{BDC312FC-E42B-4E04-B512-BC48F6BC0EC9}" type="datetimeFigureOut">
              <a:rPr lang="en-US" altLang="en-US"/>
              <a:pPr>
                <a:defRPr/>
              </a:pPr>
              <a:t>3/27/2023</a:t>
            </a:fld>
            <a:endParaRPr lang="en-US" altLang="en-US"/>
          </a:p>
        </p:txBody>
      </p:sp>
      <p:sp>
        <p:nvSpPr>
          <p:cNvPr id="8" name="Footer Placeholder 4">
            <a:extLst>
              <a:ext uri="{FF2B5EF4-FFF2-40B4-BE49-F238E27FC236}">
                <a16:creationId xmlns:a16="http://schemas.microsoft.com/office/drawing/2014/main" id="{B7262F64-F103-AF76-7914-E90DCBD7411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C31244C-B3E9-B000-8608-85EE92AD2510}"/>
              </a:ext>
            </a:extLst>
          </p:cNvPr>
          <p:cNvSpPr>
            <a:spLocks noGrp="1"/>
          </p:cNvSpPr>
          <p:nvPr>
            <p:ph type="sldNum" sz="quarter" idx="12"/>
          </p:nvPr>
        </p:nvSpPr>
        <p:spPr/>
        <p:txBody>
          <a:bodyPr/>
          <a:lstStyle>
            <a:lvl1pPr>
              <a:defRPr/>
            </a:lvl1pPr>
          </a:lstStyle>
          <a:p>
            <a:pPr>
              <a:defRPr/>
            </a:pPr>
            <a:fld id="{5F2B303F-5FE9-49B1-BFDB-931A818921CC}" type="slidenum">
              <a:rPr lang="en-US" altLang="en-US"/>
              <a:pPr>
                <a:defRPr/>
              </a:pPr>
              <a:t>‹#›</a:t>
            </a:fld>
            <a:endParaRPr lang="en-US" altLang="en-US"/>
          </a:p>
        </p:txBody>
      </p:sp>
    </p:spTree>
    <p:extLst>
      <p:ext uri="{BB962C8B-B14F-4D97-AF65-F5344CB8AC3E}">
        <p14:creationId xmlns:p14="http://schemas.microsoft.com/office/powerpoint/2010/main" val="71916929"/>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2D8FF97E-8CF7-2576-FAA8-9DC6B51050DC}"/>
              </a:ext>
            </a:extLst>
          </p:cNvPr>
          <p:cNvSpPr>
            <a:spLocks noGrp="1"/>
          </p:cNvSpPr>
          <p:nvPr>
            <p:ph type="dt" sz="half" idx="10"/>
          </p:nvPr>
        </p:nvSpPr>
        <p:spPr/>
        <p:txBody>
          <a:bodyPr/>
          <a:lstStyle>
            <a:lvl1pPr>
              <a:defRPr/>
            </a:lvl1pPr>
          </a:lstStyle>
          <a:p>
            <a:pPr>
              <a:defRPr/>
            </a:pPr>
            <a:fld id="{1435D34D-EB0F-4D3B-8DBB-3C66093580B4}" type="datetimeFigureOut">
              <a:rPr lang="en-US" altLang="en-US"/>
              <a:pPr>
                <a:defRPr/>
              </a:pPr>
              <a:t>3/27/2023</a:t>
            </a:fld>
            <a:endParaRPr lang="en-US" altLang="en-US"/>
          </a:p>
        </p:txBody>
      </p:sp>
      <p:sp>
        <p:nvSpPr>
          <p:cNvPr id="4" name="Footer Placeholder 4">
            <a:extLst>
              <a:ext uri="{FF2B5EF4-FFF2-40B4-BE49-F238E27FC236}">
                <a16:creationId xmlns:a16="http://schemas.microsoft.com/office/drawing/2014/main" id="{5B77BBBE-E09C-7D5E-54CB-4B3C49048AD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3F4CE62-9ADB-4FB7-8A99-715426634793}"/>
              </a:ext>
            </a:extLst>
          </p:cNvPr>
          <p:cNvSpPr>
            <a:spLocks noGrp="1"/>
          </p:cNvSpPr>
          <p:nvPr>
            <p:ph type="sldNum" sz="quarter" idx="12"/>
          </p:nvPr>
        </p:nvSpPr>
        <p:spPr/>
        <p:txBody>
          <a:bodyPr/>
          <a:lstStyle>
            <a:lvl1pPr>
              <a:defRPr/>
            </a:lvl1pPr>
          </a:lstStyle>
          <a:p>
            <a:pPr>
              <a:defRPr/>
            </a:pPr>
            <a:fld id="{FF53E89A-903A-44B8-A8F2-63DB7E9E8553}" type="slidenum">
              <a:rPr lang="en-US" altLang="en-US"/>
              <a:pPr>
                <a:defRPr/>
              </a:pPr>
              <a:t>‹#›</a:t>
            </a:fld>
            <a:endParaRPr lang="en-US" altLang="en-US"/>
          </a:p>
        </p:txBody>
      </p:sp>
    </p:spTree>
    <p:extLst>
      <p:ext uri="{BB962C8B-B14F-4D97-AF65-F5344CB8AC3E}">
        <p14:creationId xmlns:p14="http://schemas.microsoft.com/office/powerpoint/2010/main" val="58930365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B495E1B-F485-9DBD-E9DE-B4D479071F28}"/>
              </a:ext>
            </a:extLst>
          </p:cNvPr>
          <p:cNvSpPr>
            <a:spLocks noGrp="1"/>
          </p:cNvSpPr>
          <p:nvPr>
            <p:ph type="dt" sz="half" idx="10"/>
          </p:nvPr>
        </p:nvSpPr>
        <p:spPr/>
        <p:txBody>
          <a:bodyPr/>
          <a:lstStyle>
            <a:lvl1pPr>
              <a:defRPr/>
            </a:lvl1pPr>
          </a:lstStyle>
          <a:p>
            <a:pPr>
              <a:defRPr/>
            </a:pPr>
            <a:fld id="{E87DBE42-F35A-4CF5-B96E-0E87428A48A2}" type="datetimeFigureOut">
              <a:rPr lang="en-US" altLang="en-US"/>
              <a:pPr>
                <a:defRPr/>
              </a:pPr>
              <a:t>3/27/2023</a:t>
            </a:fld>
            <a:endParaRPr lang="en-US" altLang="en-US"/>
          </a:p>
        </p:txBody>
      </p:sp>
      <p:sp>
        <p:nvSpPr>
          <p:cNvPr id="3" name="Footer Placeholder 4">
            <a:extLst>
              <a:ext uri="{FF2B5EF4-FFF2-40B4-BE49-F238E27FC236}">
                <a16:creationId xmlns:a16="http://schemas.microsoft.com/office/drawing/2014/main" id="{FCC53B16-580A-D8D3-7576-C18D71102AD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867FDB3-2943-5AC3-353C-E4BFFC821050}"/>
              </a:ext>
            </a:extLst>
          </p:cNvPr>
          <p:cNvSpPr>
            <a:spLocks noGrp="1"/>
          </p:cNvSpPr>
          <p:nvPr>
            <p:ph type="sldNum" sz="quarter" idx="12"/>
          </p:nvPr>
        </p:nvSpPr>
        <p:spPr/>
        <p:txBody>
          <a:bodyPr/>
          <a:lstStyle>
            <a:lvl1pPr>
              <a:defRPr/>
            </a:lvl1pPr>
          </a:lstStyle>
          <a:p>
            <a:pPr>
              <a:defRPr/>
            </a:pPr>
            <a:fld id="{0AFDFBF1-8D26-4644-8302-33B296567046}" type="slidenum">
              <a:rPr lang="en-US" altLang="en-US"/>
              <a:pPr>
                <a:defRPr/>
              </a:pPr>
              <a:t>‹#›</a:t>
            </a:fld>
            <a:endParaRPr lang="en-US" altLang="en-US"/>
          </a:p>
        </p:txBody>
      </p:sp>
    </p:spTree>
    <p:extLst>
      <p:ext uri="{BB962C8B-B14F-4D97-AF65-F5344CB8AC3E}">
        <p14:creationId xmlns:p14="http://schemas.microsoft.com/office/powerpoint/2010/main" val="3236548601"/>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E5792E43-DAC9-2904-94F9-E06413126F6B}"/>
              </a:ext>
            </a:extLst>
          </p:cNvPr>
          <p:cNvSpPr>
            <a:spLocks noGrp="1"/>
          </p:cNvSpPr>
          <p:nvPr>
            <p:ph type="dt" sz="half" idx="10"/>
          </p:nvPr>
        </p:nvSpPr>
        <p:spPr/>
        <p:txBody>
          <a:bodyPr/>
          <a:lstStyle>
            <a:lvl1pPr>
              <a:defRPr/>
            </a:lvl1pPr>
          </a:lstStyle>
          <a:p>
            <a:pPr>
              <a:defRPr/>
            </a:pPr>
            <a:fld id="{7354E2F9-AD6D-4152-A797-55C9C9F246A8}" type="datetimeFigureOut">
              <a:rPr lang="en-US" altLang="en-US"/>
              <a:pPr>
                <a:defRPr/>
              </a:pPr>
              <a:t>3/27/2023</a:t>
            </a:fld>
            <a:endParaRPr lang="en-US" altLang="en-US"/>
          </a:p>
        </p:txBody>
      </p:sp>
      <p:sp>
        <p:nvSpPr>
          <p:cNvPr id="6" name="Footer Placeholder 4">
            <a:extLst>
              <a:ext uri="{FF2B5EF4-FFF2-40B4-BE49-F238E27FC236}">
                <a16:creationId xmlns:a16="http://schemas.microsoft.com/office/drawing/2014/main" id="{67141A16-A03B-5AB2-A703-3B1D76972E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B2D9C1-207F-3971-9D74-0D757EAA5A09}"/>
              </a:ext>
            </a:extLst>
          </p:cNvPr>
          <p:cNvSpPr>
            <a:spLocks noGrp="1"/>
          </p:cNvSpPr>
          <p:nvPr>
            <p:ph type="sldNum" sz="quarter" idx="12"/>
          </p:nvPr>
        </p:nvSpPr>
        <p:spPr/>
        <p:txBody>
          <a:bodyPr/>
          <a:lstStyle>
            <a:lvl1pPr>
              <a:defRPr/>
            </a:lvl1pPr>
          </a:lstStyle>
          <a:p>
            <a:pPr>
              <a:defRPr/>
            </a:pPr>
            <a:fld id="{FB38BBF5-533A-4AF8-859F-32F376816211}" type="slidenum">
              <a:rPr lang="en-US" altLang="en-US"/>
              <a:pPr>
                <a:defRPr/>
              </a:pPr>
              <a:t>‹#›</a:t>
            </a:fld>
            <a:endParaRPr lang="en-US" altLang="en-US"/>
          </a:p>
        </p:txBody>
      </p:sp>
    </p:spTree>
    <p:extLst>
      <p:ext uri="{BB962C8B-B14F-4D97-AF65-F5344CB8AC3E}">
        <p14:creationId xmlns:p14="http://schemas.microsoft.com/office/powerpoint/2010/main" val="3263520497"/>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15046AE-DD34-790C-1D4A-0D24CA7099F9}"/>
              </a:ext>
            </a:extLst>
          </p:cNvPr>
          <p:cNvSpPr>
            <a:spLocks noGrp="1"/>
          </p:cNvSpPr>
          <p:nvPr>
            <p:ph type="dt" sz="half" idx="10"/>
          </p:nvPr>
        </p:nvSpPr>
        <p:spPr/>
        <p:txBody>
          <a:bodyPr/>
          <a:lstStyle>
            <a:lvl1pPr>
              <a:defRPr/>
            </a:lvl1pPr>
          </a:lstStyle>
          <a:p>
            <a:pPr>
              <a:defRPr/>
            </a:pPr>
            <a:fld id="{EDED86D8-59F7-4131-8A27-6470B786089A}" type="datetimeFigureOut">
              <a:rPr lang="en-US" altLang="en-US"/>
              <a:pPr>
                <a:defRPr/>
              </a:pPr>
              <a:t>3/27/2023</a:t>
            </a:fld>
            <a:endParaRPr lang="en-US" altLang="en-US"/>
          </a:p>
        </p:txBody>
      </p:sp>
      <p:sp>
        <p:nvSpPr>
          <p:cNvPr id="6" name="Footer Placeholder 4">
            <a:extLst>
              <a:ext uri="{FF2B5EF4-FFF2-40B4-BE49-F238E27FC236}">
                <a16:creationId xmlns:a16="http://schemas.microsoft.com/office/drawing/2014/main" id="{5B2E6BBA-9382-682B-D864-80C47C6E49A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C8785BC-D9E5-BB9E-DB64-2E9EF3845F10}"/>
              </a:ext>
            </a:extLst>
          </p:cNvPr>
          <p:cNvSpPr>
            <a:spLocks noGrp="1"/>
          </p:cNvSpPr>
          <p:nvPr>
            <p:ph type="sldNum" sz="quarter" idx="12"/>
          </p:nvPr>
        </p:nvSpPr>
        <p:spPr/>
        <p:txBody>
          <a:bodyPr/>
          <a:lstStyle>
            <a:lvl1pPr>
              <a:defRPr/>
            </a:lvl1pPr>
          </a:lstStyle>
          <a:p>
            <a:pPr>
              <a:defRPr/>
            </a:pPr>
            <a:fld id="{31F0DDBA-62F3-4117-A7BF-543C43CB3FF2}" type="slidenum">
              <a:rPr lang="en-US" altLang="en-US"/>
              <a:pPr>
                <a:defRPr/>
              </a:pPr>
              <a:t>‹#›</a:t>
            </a:fld>
            <a:endParaRPr lang="en-US" altLang="en-US"/>
          </a:p>
        </p:txBody>
      </p:sp>
    </p:spTree>
    <p:extLst>
      <p:ext uri="{BB962C8B-B14F-4D97-AF65-F5344CB8AC3E}">
        <p14:creationId xmlns:p14="http://schemas.microsoft.com/office/powerpoint/2010/main" val="1628474140"/>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DF7724-7825-F847-71ED-C981D5F7DA1E}"/>
              </a:ext>
            </a:extLst>
          </p:cNvPr>
          <p:cNvSpPr>
            <a:spLocks noGrp="1"/>
          </p:cNvSpPr>
          <p:nvPr>
            <p:ph type="dt" sz="half" idx="10"/>
          </p:nvPr>
        </p:nvSpPr>
        <p:spPr/>
        <p:txBody>
          <a:bodyPr/>
          <a:lstStyle>
            <a:lvl1pPr>
              <a:defRPr/>
            </a:lvl1pPr>
          </a:lstStyle>
          <a:p>
            <a:pPr>
              <a:defRPr/>
            </a:pPr>
            <a:fld id="{0B2D82E7-0512-4703-8F00-F178FB5E8DD9}" type="datetimeFigureOut">
              <a:rPr lang="en-US" altLang="en-US"/>
              <a:pPr>
                <a:defRPr/>
              </a:pPr>
              <a:t>3/27/2023</a:t>
            </a:fld>
            <a:endParaRPr lang="en-US" altLang="en-US"/>
          </a:p>
        </p:txBody>
      </p:sp>
      <p:sp>
        <p:nvSpPr>
          <p:cNvPr id="5" name="Footer Placeholder 4">
            <a:extLst>
              <a:ext uri="{FF2B5EF4-FFF2-40B4-BE49-F238E27FC236}">
                <a16:creationId xmlns:a16="http://schemas.microsoft.com/office/drawing/2014/main" id="{836F3AB7-E8AB-306D-D0F4-046DFBB947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A90A7A-1DEC-C370-5B58-6C88D3B39553}"/>
              </a:ext>
            </a:extLst>
          </p:cNvPr>
          <p:cNvSpPr>
            <a:spLocks noGrp="1"/>
          </p:cNvSpPr>
          <p:nvPr>
            <p:ph type="sldNum" sz="quarter" idx="12"/>
          </p:nvPr>
        </p:nvSpPr>
        <p:spPr/>
        <p:txBody>
          <a:bodyPr/>
          <a:lstStyle>
            <a:lvl1pPr>
              <a:defRPr/>
            </a:lvl1pPr>
          </a:lstStyle>
          <a:p>
            <a:pPr>
              <a:defRPr/>
            </a:pPr>
            <a:fld id="{B036065E-AEB1-4AAB-970B-9C5B42B50FB1}" type="slidenum">
              <a:rPr lang="en-US" altLang="en-US"/>
              <a:pPr>
                <a:defRPr/>
              </a:pPr>
              <a:t>‹#›</a:t>
            </a:fld>
            <a:endParaRPr lang="en-US" altLang="en-US"/>
          </a:p>
        </p:txBody>
      </p:sp>
    </p:spTree>
    <p:extLst>
      <p:ext uri="{BB962C8B-B14F-4D97-AF65-F5344CB8AC3E}">
        <p14:creationId xmlns:p14="http://schemas.microsoft.com/office/powerpoint/2010/main" val="3840207646"/>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A43246-F8DA-4D70-07A7-D2512C84B364}"/>
              </a:ext>
            </a:extLst>
          </p:cNvPr>
          <p:cNvSpPr>
            <a:spLocks noGrp="1"/>
          </p:cNvSpPr>
          <p:nvPr>
            <p:ph type="dt" sz="half" idx="10"/>
          </p:nvPr>
        </p:nvSpPr>
        <p:spPr/>
        <p:txBody>
          <a:bodyPr/>
          <a:lstStyle>
            <a:lvl1pPr>
              <a:defRPr/>
            </a:lvl1pPr>
          </a:lstStyle>
          <a:p>
            <a:pPr>
              <a:defRPr/>
            </a:pPr>
            <a:fld id="{1C2F8B49-7F53-4941-A6C0-8AF1C18D243E}" type="datetimeFigureOut">
              <a:rPr lang="en-US" altLang="en-US"/>
              <a:pPr>
                <a:defRPr/>
              </a:pPr>
              <a:t>3/27/2023</a:t>
            </a:fld>
            <a:endParaRPr lang="en-US" altLang="en-US"/>
          </a:p>
        </p:txBody>
      </p:sp>
      <p:sp>
        <p:nvSpPr>
          <p:cNvPr id="5" name="Footer Placeholder 4">
            <a:extLst>
              <a:ext uri="{FF2B5EF4-FFF2-40B4-BE49-F238E27FC236}">
                <a16:creationId xmlns:a16="http://schemas.microsoft.com/office/drawing/2014/main" id="{DCA9B23A-9018-10D0-E951-187455C021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E8FD08-EF60-1113-5CCF-0D1A403E6825}"/>
              </a:ext>
            </a:extLst>
          </p:cNvPr>
          <p:cNvSpPr>
            <a:spLocks noGrp="1"/>
          </p:cNvSpPr>
          <p:nvPr>
            <p:ph type="sldNum" sz="quarter" idx="12"/>
          </p:nvPr>
        </p:nvSpPr>
        <p:spPr/>
        <p:txBody>
          <a:bodyPr/>
          <a:lstStyle>
            <a:lvl1pPr>
              <a:defRPr/>
            </a:lvl1pPr>
          </a:lstStyle>
          <a:p>
            <a:pPr>
              <a:defRPr/>
            </a:pPr>
            <a:fld id="{F7E580CD-BBA1-4E11-831C-1004E42BE0AD}" type="slidenum">
              <a:rPr lang="en-US" altLang="en-US"/>
              <a:pPr>
                <a:defRPr/>
              </a:pPr>
              <a:t>‹#›</a:t>
            </a:fld>
            <a:endParaRPr lang="en-US" altLang="en-US"/>
          </a:p>
        </p:txBody>
      </p:sp>
    </p:spTree>
    <p:extLst>
      <p:ext uri="{BB962C8B-B14F-4D97-AF65-F5344CB8AC3E}">
        <p14:creationId xmlns:p14="http://schemas.microsoft.com/office/powerpoint/2010/main" val="227921908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C34F971-BA1B-4343-AC6A-18F0EA51D66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5A53D992-335A-4893-9F3E-AC3AF115905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E502AA9-0BCB-45DD-BBFC-5D00958994A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85D68FB0-08DD-4D79-85ED-717788BD7A99}" type="datetimeFigureOut">
              <a:rPr lang="en-US" altLang="en-US"/>
              <a:pPr>
                <a:defRPr/>
              </a:pPr>
              <a:t>3/27/2023</a:t>
            </a:fld>
            <a:endParaRPr lang="en-GB" altLang="en-US"/>
          </a:p>
        </p:txBody>
      </p:sp>
      <p:sp>
        <p:nvSpPr>
          <p:cNvPr id="5" name="Footer Placeholder 4">
            <a:extLst>
              <a:ext uri="{FF2B5EF4-FFF2-40B4-BE49-F238E27FC236}">
                <a16:creationId xmlns:a16="http://schemas.microsoft.com/office/drawing/2014/main" id="{59A5BF18-FEC1-4321-800C-9D789C958B6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64657676-F95B-45EE-ABA1-9FE7A7422A8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Arial" panose="020B0604020202020204" pitchFamily="34" charset="0"/>
              </a:defRPr>
            </a:lvl1pPr>
          </a:lstStyle>
          <a:p>
            <a:pPr>
              <a:defRPr/>
            </a:pPr>
            <a:fld id="{36914FCF-3A63-4A34-A6E6-E7437A9694B1}" type="slidenum">
              <a:rPr lang="en-GB" altLang="en-US"/>
              <a:pPr>
                <a:defRPr/>
              </a:pPr>
              <a:t>‹#›</a:t>
            </a:fld>
            <a:endParaRPr lang="en-GB" altLang="en-US"/>
          </a:p>
        </p:txBody>
      </p:sp>
    </p:spTree>
    <p:extLst>
      <p:ext uri="{BB962C8B-B14F-4D97-AF65-F5344CB8AC3E}">
        <p14:creationId xmlns:p14="http://schemas.microsoft.com/office/powerpoint/2010/main" val="1020309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289F94FA-220C-CB36-7D61-50D04D18069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a:extLst>
              <a:ext uri="{FF2B5EF4-FFF2-40B4-BE49-F238E27FC236}">
                <a16:creationId xmlns:a16="http://schemas.microsoft.com/office/drawing/2014/main" id="{990625CA-8898-0784-3BBF-790871B8FD2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AFF4896-0699-338A-E425-24D072CCE3F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9981843A-25F8-4A77-B522-0CA0F0C2A7C5}" type="datetimeFigureOut">
              <a:rPr lang="en-US"/>
              <a:pPr>
                <a:defRPr/>
              </a:pPr>
              <a:t>3/27/2023</a:t>
            </a:fld>
            <a:endParaRPr lang="en-GB"/>
          </a:p>
        </p:txBody>
      </p:sp>
      <p:sp>
        <p:nvSpPr>
          <p:cNvPr id="5" name="Footer Placeholder 4">
            <a:extLst>
              <a:ext uri="{FF2B5EF4-FFF2-40B4-BE49-F238E27FC236}">
                <a16:creationId xmlns:a16="http://schemas.microsoft.com/office/drawing/2014/main" id="{2A3A0C9F-AB20-C1EF-30DE-C3F251D80E1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AA70095A-3DF4-F8AC-58BC-08327BC881CC}"/>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pPr>
              <a:defRPr/>
            </a:pPr>
            <a:fld id="{CA28EC62-F6A4-4072-BE9E-678510B806A5}" type="slidenum">
              <a:rPr lang="en-GB"/>
              <a:pPr>
                <a:defRPr/>
              </a:pPr>
              <a:t>‹#›</a:t>
            </a:fld>
            <a:endParaRPr lang="en-GB"/>
          </a:p>
        </p:txBody>
      </p:sp>
    </p:spTree>
    <p:extLst>
      <p:ext uri="{BB962C8B-B14F-4D97-AF65-F5344CB8AC3E}">
        <p14:creationId xmlns:p14="http://schemas.microsoft.com/office/powerpoint/2010/main" val="23993465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7166868B-234E-0733-6EF1-2B053DB0E45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4099" name="Text Placeholder 2">
            <a:extLst>
              <a:ext uri="{FF2B5EF4-FFF2-40B4-BE49-F238E27FC236}">
                <a16:creationId xmlns:a16="http://schemas.microsoft.com/office/drawing/2014/main" id="{19C25294-E88C-6B3A-05D5-77C47AB8762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834580D9-D1EC-0D9B-B60B-5ECCC25952B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defRPr>
            </a:lvl1pPr>
          </a:lstStyle>
          <a:p>
            <a:pPr>
              <a:defRPr/>
            </a:pPr>
            <a:fld id="{88975CB7-652C-47C5-B2B0-3701A68A15F2}" type="datetimeFigureOut">
              <a:rPr lang="en-US" altLang="en-US"/>
              <a:pPr>
                <a:defRPr/>
              </a:pPr>
              <a:t>3/27/2023</a:t>
            </a:fld>
            <a:endParaRPr lang="en-US" altLang="en-US"/>
          </a:p>
        </p:txBody>
      </p:sp>
      <p:sp>
        <p:nvSpPr>
          <p:cNvPr id="5" name="Footer Placeholder 4">
            <a:extLst>
              <a:ext uri="{FF2B5EF4-FFF2-40B4-BE49-F238E27FC236}">
                <a16:creationId xmlns:a16="http://schemas.microsoft.com/office/drawing/2014/main" id="{D9E34FD9-E29D-B15C-F125-BE01D471C73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8636B6C5-2377-8487-7D28-8BB1A35F2F3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a:defRPr/>
            </a:pPr>
            <a:fld id="{62F15FE6-E9AA-4E22-8F73-8DC2D992C4E4}" type="slidenum">
              <a:rPr lang="en-US" altLang="en-US"/>
              <a:pPr>
                <a:defRPr/>
              </a:pPr>
              <a:t>‹#›</a:t>
            </a:fld>
            <a:endParaRPr lang="en-US" altLang="en-US"/>
          </a:p>
        </p:txBody>
      </p:sp>
    </p:spTree>
    <p:extLst>
      <p:ext uri="{BB962C8B-B14F-4D97-AF65-F5344CB8AC3E}">
        <p14:creationId xmlns:p14="http://schemas.microsoft.com/office/powerpoint/2010/main" val="262611484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7.pn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0.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tmp"/></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rown with solid fill">
            <a:extLst>
              <a:ext uri="{FF2B5EF4-FFF2-40B4-BE49-F238E27FC236}">
                <a16:creationId xmlns:a16="http://schemas.microsoft.com/office/drawing/2014/main" id="{D3C0DC2F-FCB2-E72B-9A1F-893FCB03F5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800" y="2971800"/>
            <a:ext cx="914400" cy="914400"/>
          </a:xfrm>
          <a:prstGeom prst="rect">
            <a:avLst/>
          </a:prstGeom>
        </p:spPr>
      </p:pic>
      <p:grpSp>
        <p:nvGrpSpPr>
          <p:cNvPr id="7" name="Group 6">
            <a:extLst>
              <a:ext uri="{FF2B5EF4-FFF2-40B4-BE49-F238E27FC236}">
                <a16:creationId xmlns:a16="http://schemas.microsoft.com/office/drawing/2014/main" id="{0A56D352-C60E-0E38-75B2-71930FB263AC}"/>
              </a:ext>
            </a:extLst>
          </p:cNvPr>
          <p:cNvGrpSpPr/>
          <p:nvPr/>
        </p:nvGrpSpPr>
        <p:grpSpPr>
          <a:xfrm>
            <a:off x="0" y="1245476"/>
            <a:ext cx="8880050" cy="4367048"/>
            <a:chOff x="0" y="788276"/>
            <a:chExt cx="8880050" cy="4367048"/>
          </a:xfrm>
        </p:grpSpPr>
        <p:pic>
          <p:nvPicPr>
            <p:cNvPr id="5" name="Graphic 4" descr="Crown with solid fill">
              <a:extLst>
                <a:ext uri="{FF2B5EF4-FFF2-40B4-BE49-F238E27FC236}">
                  <a16:creationId xmlns:a16="http://schemas.microsoft.com/office/drawing/2014/main" id="{992D4B1C-40E8-659A-F688-305388CB88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788276"/>
              <a:ext cx="4367048" cy="4367048"/>
            </a:xfrm>
            <a:prstGeom prst="rect">
              <a:avLst/>
            </a:prstGeom>
          </p:spPr>
        </p:pic>
        <p:sp>
          <p:nvSpPr>
            <p:cNvPr id="6" name="Rectangle 5">
              <a:extLst>
                <a:ext uri="{FF2B5EF4-FFF2-40B4-BE49-F238E27FC236}">
                  <a16:creationId xmlns:a16="http://schemas.microsoft.com/office/drawing/2014/main" id="{74416412-9025-A10E-F53C-368AF6C2EFC8}"/>
                </a:ext>
              </a:extLst>
            </p:cNvPr>
            <p:cNvSpPr/>
            <p:nvPr/>
          </p:nvSpPr>
          <p:spPr>
            <a:xfrm>
              <a:off x="4170106" y="2274838"/>
              <a:ext cx="4709944" cy="2308324"/>
            </a:xfrm>
            <a:prstGeom prst="rect">
              <a:avLst/>
            </a:prstGeom>
            <a:noFill/>
          </p:spPr>
          <p:txBody>
            <a:bodyPr wrap="none" lIns="91440" tIns="45720" rIns="91440" bIns="45720">
              <a:spAutoFit/>
            </a:bodyPr>
            <a:lstStyle/>
            <a:p>
              <a:pPr algn="ctr"/>
              <a:r>
                <a:rPr lang="en-GB" sz="7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rPr>
                <a:t>Follow my</a:t>
              </a:r>
            </a:p>
            <a:p>
              <a:pPr algn="ctr"/>
              <a:r>
                <a:rPr lang="en-GB" sz="7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rPr>
                <a:t>lead!</a:t>
              </a:r>
            </a:p>
          </p:txBody>
        </p:sp>
      </p:grpSp>
    </p:spTree>
    <p:extLst>
      <p:ext uri="{BB962C8B-B14F-4D97-AF65-F5344CB8AC3E}">
        <p14:creationId xmlns:p14="http://schemas.microsoft.com/office/powerpoint/2010/main" val="55743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07_Great_Feast_JPEG_1024.jpg                                   00D262D4Drive A                        7C26844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5132" y="363848"/>
            <a:ext cx="8173737" cy="613030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9552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09_Great_Feast_JPEG_1024.jpg                                   00D262D4Drive A                        7C26844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1255" y="458441"/>
            <a:ext cx="7921491" cy="5941119"/>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0027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10_Great_Feast_JPEG_1024.jpg                                   00D262D4Drive A                        7C26844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3417" y="242562"/>
            <a:ext cx="8497167" cy="6372876"/>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7373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_Great_Feast_JPEG_1024.jpg                                   00D262D4Drive A                        7C268443:">
            <a:extLst>
              <a:ext uri="{FF2B5EF4-FFF2-40B4-BE49-F238E27FC236}">
                <a16:creationId xmlns:a16="http://schemas.microsoft.com/office/drawing/2014/main" id="{805BD090-4E22-F0C6-65AD-7549F4DE996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29791" y="3682970"/>
            <a:ext cx="3919196" cy="2939398"/>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2" name="Picture 3" descr="11_Great_Feast_JPEG_1024.jpg                                   00D262D4Drive A                        7C26844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5012" y="235632"/>
            <a:ext cx="3911402" cy="2933551"/>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5" name="Picture 5" descr="13_Great_Feast_JPEG_1024.jpg                                   00D262D4Drive A                        7C26844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2809" y="3682970"/>
            <a:ext cx="3911401" cy="2933551"/>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3" name="Picture 3" descr="19_Great_Feast_JPEG_1024.jpg                                   00D262D4Drive A                        7C268443:">
            <a:extLst>
              <a:ext uri="{FF2B5EF4-FFF2-40B4-BE49-F238E27FC236}">
                <a16:creationId xmlns:a16="http://schemas.microsoft.com/office/drawing/2014/main" id="{782B3B9B-CFD9-D14F-5D83-D6BB4CCB4914}"/>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660154" y="235632"/>
            <a:ext cx="3288833" cy="2466625"/>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4" name="Picture 3" descr="15_Great_Feast_JPEG_1024.jpg                                   00D262D4Drive A                        7C268443:"/>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9094"/>
          <a:stretch/>
        </p:blipFill>
        <p:spPr bwMode="auto">
          <a:xfrm>
            <a:off x="3397714" y="2117467"/>
            <a:ext cx="2971141" cy="3142701"/>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8930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22_Great_Feast_JPEG_1024.jpg                                   00D262D4Drive A                        7C26844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0493" y="285369"/>
            <a:ext cx="8383015" cy="6287262"/>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3465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09_Great_Feast_JPEG_1024.jpg                                   00D262D4Drive A                        7C268443:">
            <a:extLst>
              <a:ext uri="{FF2B5EF4-FFF2-40B4-BE49-F238E27FC236}">
                <a16:creationId xmlns:a16="http://schemas.microsoft.com/office/drawing/2014/main" id="{A980043E-5003-7279-068A-85DDB0643DE7}"/>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3468"/>
          <a:stretch/>
        </p:blipFill>
        <p:spPr bwMode="auto">
          <a:xfrm>
            <a:off x="313899" y="253726"/>
            <a:ext cx="4353635" cy="4266468"/>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6EA3DE21-86D9-58A8-DC52-A7274E8B475D}"/>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6232"/>
          <a:stretch/>
        </p:blipFill>
        <p:spPr bwMode="auto">
          <a:xfrm>
            <a:off x="5022377" y="2892188"/>
            <a:ext cx="3944202" cy="35313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D45CAC-7664-94C8-FB6F-9E7B56319618}"/>
              </a:ext>
            </a:extLst>
          </p:cNvPr>
          <p:cNvSpPr txBox="1">
            <a:spLocks noChangeArrowheads="1"/>
          </p:cNvSpPr>
          <p:nvPr/>
        </p:nvSpPr>
        <p:spPr bwMode="auto">
          <a:xfrm>
            <a:off x="4763071" y="579874"/>
            <a:ext cx="4162566" cy="1815882"/>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eaLnBrk="0" fontAlgn="base" hangingPunct="0">
              <a:spcAft>
                <a:spcPct val="0"/>
              </a:spcAft>
              <a:buNone/>
              <a:defRPr/>
            </a:pPr>
            <a:r>
              <a:rPr kumimoji="0" lang="en-GB" altLang="en-US" sz="2800" b="1" i="0" u="none" strike="noStrike" kern="0" cap="none" spc="0" normalizeH="0" baseline="0" noProof="0" dirty="0">
                <a:ln>
                  <a:noFill/>
                </a:ln>
                <a:solidFill>
                  <a:srgbClr val="FFFFFF"/>
                </a:solidFill>
                <a:effectLst/>
                <a:uLnTx/>
                <a:uFillTx/>
                <a:latin typeface="Century Gothic" panose="020B0502020202020204" pitchFamily="34" charset="0"/>
                <a:ea typeface="MS Mincho" panose="02020609040205080304" pitchFamily="49" charset="-128"/>
                <a:cs typeface="Tahoma" panose="020B0604030504040204" pitchFamily="34" charset="0"/>
              </a:rPr>
              <a:t>…. </a:t>
            </a:r>
            <a:r>
              <a:rPr lang="en-US" sz="2800" b="1" dirty="0">
                <a:latin typeface="Century Gothic" panose="020B0502020202020204" pitchFamily="34" charset="0"/>
              </a:rPr>
              <a:t>I wonder how the master felt to have people say no to his invitation?...</a:t>
            </a:r>
            <a:endParaRPr kumimoji="0" 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p:txBody>
      </p:sp>
      <p:sp>
        <p:nvSpPr>
          <p:cNvPr id="6" name="TextBox 5">
            <a:extLst>
              <a:ext uri="{FF2B5EF4-FFF2-40B4-BE49-F238E27FC236}">
                <a16:creationId xmlns:a16="http://schemas.microsoft.com/office/drawing/2014/main" id="{C8A0A23B-72D7-388E-C26A-67C58AEE7519}"/>
              </a:ext>
            </a:extLst>
          </p:cNvPr>
          <p:cNvSpPr txBox="1">
            <a:spLocks noChangeArrowheads="1"/>
          </p:cNvSpPr>
          <p:nvPr/>
        </p:nvSpPr>
        <p:spPr bwMode="auto">
          <a:xfrm>
            <a:off x="197891" y="4667541"/>
            <a:ext cx="4585650" cy="1815882"/>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eaLnBrk="0" fontAlgn="base" hangingPunct="0">
              <a:spcAft>
                <a:spcPct val="0"/>
              </a:spcAft>
              <a:buNone/>
              <a:defRPr/>
            </a:pPr>
            <a:r>
              <a:rPr kumimoji="0" lang="en-GB" altLang="en-US" sz="2800" b="1" i="0" u="none" strike="noStrike" kern="0" cap="none" spc="0" normalizeH="0" baseline="0" noProof="0" dirty="0">
                <a:ln>
                  <a:noFill/>
                </a:ln>
                <a:solidFill>
                  <a:srgbClr val="FFFFFF"/>
                </a:solidFill>
                <a:effectLst/>
                <a:uLnTx/>
                <a:uFillTx/>
                <a:latin typeface="Century Gothic" panose="020B0502020202020204" pitchFamily="34" charset="0"/>
                <a:ea typeface="MS Mincho" panose="02020609040205080304" pitchFamily="49" charset="-128"/>
                <a:cs typeface="Tahoma" panose="020B0604030504040204" pitchFamily="34" charset="0"/>
              </a:rPr>
              <a:t>…. </a:t>
            </a:r>
            <a:r>
              <a:rPr lang="en-US" sz="2800" b="1" dirty="0">
                <a:latin typeface="Century Gothic" panose="020B0502020202020204" pitchFamily="34" charset="0"/>
              </a:rPr>
              <a:t>I wonder how the people who did come to the feast felt about being in the master’s house?...</a:t>
            </a:r>
            <a:endParaRPr kumimoji="0" 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08538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par>
                          <p:cTn id="8" fill="hold">
                            <p:stCondLst>
                              <p:cond delay="500"/>
                            </p:stCondLst>
                            <p:childTnLst>
                              <p:par>
                                <p:cTn id="9" presetID="10" presetClass="entr" presetSubtype="0" fill="hold" grpId="1" nodeType="afterEffect">
                                  <p:stCondLst>
                                    <p:cond delay="0"/>
                                  </p:stCondLst>
                                  <p:iterate type="wd">
                                    <p:tmPct val="1000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500"/>
                            </p:stCondLst>
                            <p:childTnLst>
                              <p:par>
                                <p:cTn id="18" presetID="10" presetClass="entr" presetSubtype="0" fill="hold" grpId="1" nodeType="afterEffect">
                                  <p:stCondLst>
                                    <p:cond delay="0"/>
                                  </p:stCondLst>
                                  <p:iterate type="wd">
                                    <p:tmPct val="10000"/>
                                  </p:iterate>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5" grpId="1" uiExpand="1" build="p" animBg="1"/>
      <p:bldP spid="6" grpId="0" uiExpand="1" build="p" animBg="1"/>
      <p:bldP spid="6" grpId="1"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22_Great_Feast_JPEG_1024.jpg                                   00D262D4Drive A                        7C268443:">
            <a:extLst>
              <a:ext uri="{FF2B5EF4-FFF2-40B4-BE49-F238E27FC236}">
                <a16:creationId xmlns:a16="http://schemas.microsoft.com/office/drawing/2014/main" id="{744A0A62-CF52-1BED-E48C-D4FDC5F26DB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0493" y="285369"/>
            <a:ext cx="8383015" cy="6287262"/>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945E88-5AAA-1A4D-1426-C64E7111C056}"/>
              </a:ext>
            </a:extLst>
          </p:cNvPr>
          <p:cNvSpPr txBox="1">
            <a:spLocks noChangeArrowheads="1"/>
          </p:cNvSpPr>
          <p:nvPr/>
        </p:nvSpPr>
        <p:spPr bwMode="auto">
          <a:xfrm>
            <a:off x="431462" y="3808454"/>
            <a:ext cx="8332046" cy="2763834"/>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eaLnBrk="0" fontAlgn="base" hangingPunct="0">
              <a:spcAft>
                <a:spcPct val="0"/>
              </a:spcAft>
              <a:buNone/>
              <a:defRPr/>
            </a:pPr>
            <a:r>
              <a:rPr kumimoji="0" lang="en-GB" altLang="en-US" sz="2800" b="1" i="0" u="none" strike="noStrike" kern="0" cap="none" spc="0" normalizeH="0" baseline="0" noProof="0" dirty="0">
                <a:ln>
                  <a:noFill/>
                </a:ln>
                <a:solidFill>
                  <a:srgbClr val="FFFFFF"/>
                </a:solidFill>
                <a:effectLst/>
                <a:uLnTx/>
                <a:uFillTx/>
                <a:latin typeface="Century Gothic" panose="020B0502020202020204" pitchFamily="34" charset="0"/>
                <a:ea typeface="MS Mincho" panose="02020609040205080304" pitchFamily="49" charset="-128"/>
                <a:cs typeface="Tahoma" panose="020B0604030504040204" pitchFamily="34" charset="0"/>
              </a:rPr>
              <a:t>…. I </a:t>
            </a:r>
            <a:r>
              <a:rPr kumimoji="0" lang="en-US" altLang="en-US" sz="2800" b="1" i="0" u="none" strike="noStrike" kern="0" cap="none" spc="0" normalizeH="0" baseline="0" noProof="0" dirty="0">
                <a:ln>
                  <a:noFill/>
                </a:ln>
                <a:solidFill>
                  <a:srgbClr val="FFFFFF"/>
                </a:solidFill>
                <a:effectLst/>
                <a:uLnTx/>
                <a:uFillTx/>
                <a:latin typeface="Century Gothic" panose="020B0502020202020204" pitchFamily="34" charset="0"/>
                <a:ea typeface="MS Mincho" panose="02020609040205080304" pitchFamily="49" charset="-128"/>
                <a:cs typeface="Tahoma" panose="020B0604030504040204" pitchFamily="34" charset="0"/>
              </a:rPr>
              <a:t>wonder </a:t>
            </a:r>
            <a:r>
              <a:rPr lang="en-GB" sz="2800" b="1" dirty="0">
                <a:latin typeface="Century Gothic" panose="020B0502020202020204" pitchFamily="34" charset="0"/>
                <a:ea typeface="MS Mincho" panose="02020609040205080304" pitchFamily="49" charset="-128"/>
                <a:cs typeface="Times New Roman" panose="02020603050405020304" pitchFamily="18" charset="0"/>
              </a:rPr>
              <a:t>what you think Jesus wanted his listeners to learn from this story about God’s Kingdom?...and about who’s important to God?</a:t>
            </a:r>
            <a:r>
              <a:rPr lang="en-GB" sz="28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a:t>
            </a:r>
          </a:p>
          <a:p>
            <a:pPr algn="ctr" eaLnBrk="0" fontAlgn="base" hangingPunct="0">
              <a:spcAft>
                <a:spcPct val="0"/>
              </a:spcAft>
              <a:buNone/>
              <a:defRPr/>
            </a:pPr>
            <a:r>
              <a:rPr lang="en-GB" sz="2800" b="1" dirty="0">
                <a:latin typeface="Century Gothic" panose="020B0502020202020204" pitchFamily="34" charset="0"/>
              </a:rPr>
              <a:t>….I wonder how Jesus showed this to the world in the way that he lived?....</a:t>
            </a:r>
            <a:r>
              <a:rPr lang="en-GB" sz="28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endParaRPr kumimoji="0" 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81405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1" nodeType="afterEffect">
                                  <p:stCondLst>
                                    <p:cond delay="0"/>
                                  </p:stCondLst>
                                  <p:iterate type="wd">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iterate type="wd">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3" grpId="1"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822F25-CDF8-4FBA-B87F-940D5BECE09D}"/>
              </a:ext>
            </a:extLst>
          </p:cNvPr>
          <p:cNvSpPr txBox="1"/>
          <p:nvPr/>
        </p:nvSpPr>
        <p:spPr>
          <a:xfrm>
            <a:off x="1426871" y="5301208"/>
            <a:ext cx="6290259"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rPr>
              <a:t>Help us to remember….</a:t>
            </a:r>
          </a:p>
        </p:txBody>
      </p:sp>
      <p:sp>
        <p:nvSpPr>
          <p:cNvPr id="10" name="TextBox 9">
            <a:extLst>
              <a:ext uri="{FF2B5EF4-FFF2-40B4-BE49-F238E27FC236}">
                <a16:creationId xmlns:a16="http://schemas.microsoft.com/office/drawing/2014/main" id="{9E54AE88-1A59-4EE2-AD65-15CD8426817F}"/>
              </a:ext>
            </a:extLst>
          </p:cNvPr>
          <p:cNvSpPr txBox="1"/>
          <p:nvPr/>
        </p:nvSpPr>
        <p:spPr>
          <a:xfrm>
            <a:off x="0" y="6023029"/>
            <a:ext cx="9144000"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rPr>
              <a:t>We are all welcome here.</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pic>
        <p:nvPicPr>
          <p:cNvPr id="3" name="Picture 3" descr="22_Great_Feast_JPEG_1024.jpg                                   00D262D4Drive A                        7C268443:">
            <a:extLst>
              <a:ext uri="{FF2B5EF4-FFF2-40B4-BE49-F238E27FC236}">
                <a16:creationId xmlns:a16="http://schemas.microsoft.com/office/drawing/2014/main" id="{A26A3954-7584-4853-6EAA-461E2F06005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78435" y="285368"/>
            <a:ext cx="6587131" cy="4940349"/>
          </a:xfrm>
          <a:prstGeom prst="rect">
            <a:avLst/>
          </a:prstGeom>
          <a:noFill/>
          <a:ln>
            <a:solidFill>
              <a:schemeClr val="bg1"/>
            </a:solidFill>
          </a:ln>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98112668"/>
      </p:ext>
    </p:extLst>
  </p:cSld>
  <p:clrMapOvr>
    <a:masterClrMapping/>
  </p:clrMapOvr>
  <mc:AlternateContent xmlns:mc="http://schemas.openxmlformats.org/markup-compatibility/2006" xmlns:p14="http://schemas.microsoft.com/office/powerpoint/2010/main">
    <mc:Choice Requires="p14">
      <p:transition spd="med" p14:dur="700" advTm="23943">
        <p:fade/>
      </p:transition>
    </mc:Choice>
    <mc:Fallback xmlns="">
      <p:transition xmlns:p14="http://schemas.microsoft.com/office/powerpoint/2010/main" spd="med" advTm="239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 picture containing text&#10;&#10;Description automatically generated">
            <a:extLst>
              <a:ext uri="{FF2B5EF4-FFF2-40B4-BE49-F238E27FC236}">
                <a16:creationId xmlns:a16="http://schemas.microsoft.com/office/drawing/2014/main" id="{57B2E13A-B316-B469-6B3D-06A47AD7E2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rown with solid fill">
            <a:extLst>
              <a:ext uri="{FF2B5EF4-FFF2-40B4-BE49-F238E27FC236}">
                <a16:creationId xmlns:a16="http://schemas.microsoft.com/office/drawing/2014/main" id="{D3C0DC2F-FCB2-E72B-9A1F-893FCB03F5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800" y="2971800"/>
            <a:ext cx="914400" cy="914400"/>
          </a:xfrm>
          <a:prstGeom prst="rect">
            <a:avLst/>
          </a:prstGeom>
        </p:spPr>
      </p:pic>
      <p:grpSp>
        <p:nvGrpSpPr>
          <p:cNvPr id="7" name="Group 6">
            <a:extLst>
              <a:ext uri="{FF2B5EF4-FFF2-40B4-BE49-F238E27FC236}">
                <a16:creationId xmlns:a16="http://schemas.microsoft.com/office/drawing/2014/main" id="{0A56D352-C60E-0E38-75B2-71930FB263AC}"/>
              </a:ext>
            </a:extLst>
          </p:cNvPr>
          <p:cNvGrpSpPr/>
          <p:nvPr/>
        </p:nvGrpSpPr>
        <p:grpSpPr>
          <a:xfrm>
            <a:off x="0" y="1245476"/>
            <a:ext cx="8880050" cy="4367048"/>
            <a:chOff x="0" y="788276"/>
            <a:chExt cx="8880050" cy="4367048"/>
          </a:xfrm>
        </p:grpSpPr>
        <p:pic>
          <p:nvPicPr>
            <p:cNvPr id="5" name="Graphic 4" descr="Crown with solid fill">
              <a:extLst>
                <a:ext uri="{FF2B5EF4-FFF2-40B4-BE49-F238E27FC236}">
                  <a16:creationId xmlns:a16="http://schemas.microsoft.com/office/drawing/2014/main" id="{992D4B1C-40E8-659A-F688-305388CB88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788276"/>
              <a:ext cx="4367048" cy="4367048"/>
            </a:xfrm>
            <a:prstGeom prst="rect">
              <a:avLst/>
            </a:prstGeom>
          </p:spPr>
        </p:pic>
        <p:sp>
          <p:nvSpPr>
            <p:cNvPr id="6" name="Rectangle 5">
              <a:extLst>
                <a:ext uri="{FF2B5EF4-FFF2-40B4-BE49-F238E27FC236}">
                  <a16:creationId xmlns:a16="http://schemas.microsoft.com/office/drawing/2014/main" id="{74416412-9025-A10E-F53C-368AF6C2EFC8}"/>
                </a:ext>
              </a:extLst>
            </p:cNvPr>
            <p:cNvSpPr/>
            <p:nvPr/>
          </p:nvSpPr>
          <p:spPr>
            <a:xfrm>
              <a:off x="4170106" y="2274838"/>
              <a:ext cx="4709944" cy="2308324"/>
            </a:xfrm>
            <a:prstGeom prst="rect">
              <a:avLst/>
            </a:prstGeom>
            <a:noFill/>
          </p:spPr>
          <p:txBody>
            <a:bodyPr wrap="none" lIns="91440" tIns="45720" rIns="91440" bIns="45720">
              <a:spAutoFit/>
            </a:bodyPr>
            <a:lstStyle/>
            <a:p>
              <a:pPr algn="ctr"/>
              <a:r>
                <a:rPr lang="en-GB" sz="7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rPr>
                <a:t>Follow my</a:t>
              </a:r>
            </a:p>
            <a:p>
              <a:pPr algn="ctr"/>
              <a:r>
                <a:rPr lang="en-GB" sz="7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rPr>
                <a:t>lead!</a:t>
              </a:r>
            </a:p>
          </p:txBody>
        </p:sp>
      </p:grpSp>
    </p:spTree>
    <p:extLst>
      <p:ext uri="{BB962C8B-B14F-4D97-AF65-F5344CB8AC3E}">
        <p14:creationId xmlns:p14="http://schemas.microsoft.com/office/powerpoint/2010/main" val="295269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79512" y="366713"/>
            <a:ext cx="850297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As we</a:t>
            </a:r>
            <a:r>
              <a:rPr kumimoji="0" lang="en-GB" altLang="en-US" sz="4000" b="0" i="0" u="none" strike="noStrike" kern="1200" cap="none" spc="0" normalizeH="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share these stories of leaders…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May we follow their example </a:t>
            </a:r>
            <a:endParaRPr lang="en-GB" altLang="en-US" sz="4000" dirty="0">
              <a:solidFill>
                <a:srgbClr val="FFFFFF"/>
              </a:solidFill>
              <a:latin typeface="Century Gothic" panose="020B0502020202020204" pitchFamily="34" charset="0"/>
            </a:endParaRPr>
          </a:p>
          <a:p>
            <a:pPr lvl="0" eaLnBrk="1" hangingPunct="1">
              <a:spcBef>
                <a:spcPct val="0"/>
              </a:spcBef>
              <a:buNone/>
              <a:defRPr/>
            </a:pPr>
            <a:r>
              <a:rPr lang="en-GB" altLang="en-US" sz="4000" dirty="0" err="1">
                <a:solidFill>
                  <a:srgbClr val="FFFFFF"/>
                </a:solidFill>
                <a:latin typeface="Century Gothic" panose="020B0502020202020204" pitchFamily="34" charset="0"/>
              </a:rPr>
              <a:t>i</a:t>
            </a:r>
            <a:r>
              <a:rPr kumimoji="0" lang="en-GB" altLang="en-US" sz="4000" i="0" u="none" strike="noStrike" kern="1200" cap="none" spc="0" normalizeH="0" baseline="0" noProof="0" dirty="0">
                <a:ln>
                  <a:noFill/>
                </a:ln>
                <a:solidFill>
                  <a:srgbClr val="FFFFFF"/>
                </a:solidFill>
                <a:effectLst/>
                <a:uLnTx/>
                <a:uFillTx/>
                <a:latin typeface="Century Gothic" panose="020B0502020202020204" pitchFamily="34" charset="0"/>
              </a:rPr>
              <a:t>n</a:t>
            </a:r>
            <a:r>
              <a:rPr kumimoji="0" lang="en-GB" altLang="en-US" sz="4000" b="1" i="0" u="none" strike="noStrike" kern="1200" cap="none" spc="0" normalizeH="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thoughts			</a:t>
            </a:r>
            <a:endPar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endParaRPr>
          </a:p>
        </p:txBody>
      </p:sp>
      <p:pic>
        <p:nvPicPr>
          <p:cNvPr id="4" name="Graphic 3" descr="Thought bubble with solid fill">
            <a:extLst>
              <a:ext uri="{FF2B5EF4-FFF2-40B4-BE49-F238E27FC236}">
                <a16:creationId xmlns:a16="http://schemas.microsoft.com/office/drawing/2014/main" id="{70072255-28C7-AAC6-55AF-9827FF97C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1520" y="3802868"/>
            <a:ext cx="2602979" cy="2602979"/>
          </a:xfrm>
          <a:prstGeom prst="rect">
            <a:avLst/>
          </a:prstGeom>
        </p:spPr>
      </p:pic>
      <p:pic>
        <p:nvPicPr>
          <p:cNvPr id="7" name="Graphic 6" descr="Speech with solid fill">
            <a:extLst>
              <a:ext uri="{FF2B5EF4-FFF2-40B4-BE49-F238E27FC236}">
                <a16:creationId xmlns:a16="http://schemas.microsoft.com/office/drawing/2014/main" id="{76026B42-F9E2-0375-792F-FC93A170CA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222586" y="3717032"/>
            <a:ext cx="2520280" cy="2520280"/>
          </a:xfrm>
          <a:prstGeom prst="rect">
            <a:avLst/>
          </a:prstGeom>
        </p:spPr>
      </p:pic>
      <p:grpSp>
        <p:nvGrpSpPr>
          <p:cNvPr id="26" name="Group 25">
            <a:extLst>
              <a:ext uri="{FF2B5EF4-FFF2-40B4-BE49-F238E27FC236}">
                <a16:creationId xmlns:a16="http://schemas.microsoft.com/office/drawing/2014/main" id="{39FC62FC-ABB8-CCEF-0FA7-C417BD59BE58}"/>
              </a:ext>
            </a:extLst>
          </p:cNvPr>
          <p:cNvGrpSpPr/>
          <p:nvPr/>
        </p:nvGrpSpPr>
        <p:grpSpPr>
          <a:xfrm>
            <a:off x="6372200" y="3802868"/>
            <a:ext cx="2224914" cy="2298386"/>
            <a:chOff x="6235518" y="3979419"/>
            <a:chExt cx="1941661" cy="2005779"/>
          </a:xfrm>
        </p:grpSpPr>
        <p:sp>
          <p:nvSpPr>
            <p:cNvPr id="20" name="Freeform: Shape 19">
              <a:extLst>
                <a:ext uri="{FF2B5EF4-FFF2-40B4-BE49-F238E27FC236}">
                  <a16:creationId xmlns:a16="http://schemas.microsoft.com/office/drawing/2014/main" id="{0E5E33A3-546D-02FD-1E46-D00D613622C6}"/>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D38F6A0-657C-47FA-8CE9-A5B19421F992}"/>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endParaRPr lang="en-GB"/>
            </a:p>
          </p:txBody>
        </p:sp>
      </p:grpSp>
      <p:sp>
        <p:nvSpPr>
          <p:cNvPr id="30" name="TextBox 29">
            <a:extLst>
              <a:ext uri="{FF2B5EF4-FFF2-40B4-BE49-F238E27FC236}">
                <a16:creationId xmlns:a16="http://schemas.microsoft.com/office/drawing/2014/main" id="{A13E5CBB-6B2A-BD3F-9B2C-D7415343CB55}"/>
              </a:ext>
            </a:extLst>
          </p:cNvPr>
          <p:cNvSpPr txBox="1"/>
          <p:nvPr/>
        </p:nvSpPr>
        <p:spPr>
          <a:xfrm>
            <a:off x="3024336" y="2793122"/>
            <a:ext cx="4572000" cy="707886"/>
          </a:xfrm>
          <a:prstGeom prst="rect">
            <a:avLst/>
          </a:prstGeom>
          <a:noFill/>
        </p:spPr>
        <p:txBody>
          <a:bodyPr wrap="square">
            <a:spAutoFit/>
          </a:bodyPr>
          <a:lstStyle/>
          <a:p>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words</a:t>
            </a:r>
            <a:endParaRPr lang="en-GB" dirty="0"/>
          </a:p>
        </p:txBody>
      </p:sp>
      <p:sp>
        <p:nvSpPr>
          <p:cNvPr id="31" name="TextBox 30">
            <a:extLst>
              <a:ext uri="{FF2B5EF4-FFF2-40B4-BE49-F238E27FC236}">
                <a16:creationId xmlns:a16="http://schemas.microsoft.com/office/drawing/2014/main" id="{53A20CFA-B767-62D5-2DE4-940B432A161A}"/>
              </a:ext>
            </a:extLst>
          </p:cNvPr>
          <p:cNvSpPr txBox="1"/>
          <p:nvPr/>
        </p:nvSpPr>
        <p:spPr>
          <a:xfrm>
            <a:off x="5832648" y="2782760"/>
            <a:ext cx="4572000" cy="707886"/>
          </a:xfrm>
          <a:prstGeom prst="rect">
            <a:avLst/>
          </a:prstGeom>
          <a:noFill/>
        </p:spPr>
        <p:txBody>
          <a:bodyPr wrap="square">
            <a:spAutoFit/>
          </a:bodyPr>
          <a:lstStyle/>
          <a:p>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a:t>
            </a:r>
            <a:r>
              <a:rPr lang="en-GB" altLang="en-US" sz="4000" b="1" dirty="0">
                <a:solidFill>
                  <a:srgbClr val="FFFFFF"/>
                </a:solidFill>
                <a:latin typeface="Century Gothic" panose="020B0502020202020204" pitchFamily="34" charset="0"/>
              </a:rPr>
              <a:t>actions.</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a:extLst>
              <a:ext uri="{FF2B5EF4-FFF2-40B4-BE49-F238E27FC236}">
                <a16:creationId xmlns:a16="http://schemas.microsoft.com/office/drawing/2014/main" id="{395C5B9D-1F57-4EDC-ACBB-DA48CA0B9F82}"/>
              </a:ext>
            </a:extLst>
          </p:cNvPr>
          <p:cNvSpPr txBox="1">
            <a:spLocks/>
          </p:cNvSpPr>
          <p:nvPr/>
        </p:nvSpPr>
        <p:spPr>
          <a:xfrm>
            <a:off x="92868" y="359913"/>
            <a:ext cx="8958263" cy="24558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36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our school be a place of welcome for all</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2" name="Group 4">
            <a:extLst>
              <a:ext uri="{FF2B5EF4-FFF2-40B4-BE49-F238E27FC236}">
                <a16:creationId xmlns:a16="http://schemas.microsoft.com/office/drawing/2014/main" id="{0AA34DBD-6A9F-89D2-E6F3-99A0A80839F7}"/>
              </a:ext>
            </a:extLst>
          </p:cNvPr>
          <p:cNvGrpSpPr>
            <a:grpSpLocks/>
          </p:cNvGrpSpPr>
          <p:nvPr/>
        </p:nvGrpSpPr>
        <p:grpSpPr bwMode="auto">
          <a:xfrm rot="8217778">
            <a:off x="7431950" y="2172839"/>
            <a:ext cx="1763712" cy="1155700"/>
            <a:chOff x="0" y="0"/>
            <a:chExt cx="1670756" cy="1095023"/>
          </a:xfrm>
        </p:grpSpPr>
        <p:pic>
          <p:nvPicPr>
            <p:cNvPr id="4" name="Graphic 34" descr="Arrow: Counter-clockwise curve">
              <a:extLst>
                <a:ext uri="{FF2B5EF4-FFF2-40B4-BE49-F238E27FC236}">
                  <a16:creationId xmlns:a16="http://schemas.microsoft.com/office/drawing/2014/main" id="{FFF95D5C-DB1A-B082-4CA4-CEB75A8C6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 y="180412"/>
              <a:ext cx="914329" cy="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35" descr="Arrow: Counter-clockwise curve">
              <a:extLst>
                <a:ext uri="{FF2B5EF4-FFF2-40B4-BE49-F238E27FC236}">
                  <a16:creationId xmlns:a16="http://schemas.microsoft.com/office/drawing/2014/main" id="{FF09D9D8-5680-79EC-B0A5-9105252E7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5319" y="181083"/>
              <a:ext cx="914329" cy="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36" descr="Arrow: Straight">
              <a:extLst>
                <a:ext uri="{FF2B5EF4-FFF2-40B4-BE49-F238E27FC236}">
                  <a16:creationId xmlns:a16="http://schemas.microsoft.com/office/drawing/2014/main" id="{8F892922-E77D-4309-B18D-992FB8106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72380" y="617"/>
              <a:ext cx="914525" cy="91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a:extLst>
              <a:ext uri="{FF2B5EF4-FFF2-40B4-BE49-F238E27FC236}">
                <a16:creationId xmlns:a16="http://schemas.microsoft.com/office/drawing/2014/main" id="{F15C4638-CEC1-0CE6-B234-A1496C47BC31}"/>
              </a:ext>
            </a:extLst>
          </p:cNvPr>
          <p:cNvGrpSpPr/>
          <p:nvPr/>
        </p:nvGrpSpPr>
        <p:grpSpPr>
          <a:xfrm>
            <a:off x="2052131" y="2492896"/>
            <a:ext cx="5039739" cy="5039739"/>
            <a:chOff x="2339752" y="2708920"/>
            <a:chExt cx="4464496" cy="4464496"/>
          </a:xfrm>
        </p:grpSpPr>
        <p:pic>
          <p:nvPicPr>
            <p:cNvPr id="11" name="Graphic 10" descr="Schoolhouse with solid fill">
              <a:extLst>
                <a:ext uri="{FF2B5EF4-FFF2-40B4-BE49-F238E27FC236}">
                  <a16:creationId xmlns:a16="http://schemas.microsoft.com/office/drawing/2014/main" id="{04EBB9B2-03EA-69DE-7239-F89E8279F3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39752" y="2708920"/>
              <a:ext cx="4464496" cy="4464496"/>
            </a:xfrm>
            <a:prstGeom prst="rect">
              <a:avLst/>
            </a:prstGeom>
          </p:spPr>
        </p:pic>
        <p:pic>
          <p:nvPicPr>
            <p:cNvPr id="13" name="Graphic 12" descr="Heart with solid fill">
              <a:extLst>
                <a:ext uri="{FF2B5EF4-FFF2-40B4-BE49-F238E27FC236}">
                  <a16:creationId xmlns:a16="http://schemas.microsoft.com/office/drawing/2014/main" id="{F802E234-68B1-8E55-EBC9-B8C4F8310C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29881" y="4250383"/>
              <a:ext cx="914400" cy="914400"/>
            </a:xfrm>
            <a:prstGeom prst="rect">
              <a:avLst/>
            </a:prstGeom>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8">
            <a:extLst>
              <a:ext uri="{FF2B5EF4-FFF2-40B4-BE49-F238E27FC236}">
                <a16:creationId xmlns:a16="http://schemas.microsoft.com/office/drawing/2014/main" id="{368DEE1F-7B31-F8DA-4296-56D61E5617E8}"/>
              </a:ext>
            </a:extLst>
          </p:cNvPr>
          <p:cNvSpPr txBox="1">
            <a:spLocks noChangeArrowheads="1"/>
          </p:cNvSpPr>
          <p:nvPr/>
        </p:nvSpPr>
        <p:spPr bwMode="auto">
          <a:xfrm>
            <a:off x="2732846" y="3998592"/>
            <a:ext cx="5884490" cy="265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altLang="en-US" sz="3200" b="1" i="0" u="none" strike="noStrike" kern="1200" cap="none" spc="0" normalizeH="0" baseline="0" noProof="0" dirty="0">
                <a:ln>
                  <a:noFill/>
                </a:ln>
                <a:solidFill>
                  <a:srgbClr val="FFFFFF"/>
                </a:solidFill>
                <a:effectLst/>
                <a:uLnTx/>
                <a:uFillTx/>
                <a:latin typeface="Century Gothic" panose="020B0502020202020204" pitchFamily="34" charset="0"/>
                <a:ea typeface="MS Mincho" pitchFamily="49" charset="-128"/>
                <a:cs typeface="Times New Roman" panose="02020603050405020304" pitchFamily="18" charset="0"/>
              </a:rPr>
              <a:t>Follow Jesus’ example!</a:t>
            </a: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altLang="en-US" sz="3200" b="1" i="0" u="none" strike="noStrike" kern="1200" cap="none" spc="0" normalizeH="0" baseline="0" noProof="0" dirty="0">
                <a:ln>
                  <a:noFill/>
                </a:ln>
                <a:solidFill>
                  <a:srgbClr val="FFFFFF"/>
                </a:solidFill>
                <a:effectLst/>
                <a:uLnTx/>
                <a:uFillTx/>
                <a:latin typeface="Century Gothic" panose="020B0502020202020204" pitchFamily="34" charset="0"/>
                <a:ea typeface="MS Mincho" pitchFamily="49" charset="-128"/>
                <a:cs typeface="Times New Roman" panose="02020603050405020304" pitchFamily="18" charset="0"/>
              </a:rPr>
              <a:t>Make our school a place where everyone is welcome – invite someone to join in with you….</a:t>
            </a:r>
            <a:endParaRPr kumimoji="0" lang="en-GB" altLang="en-US" sz="1400" b="0" i="0" u="none" strike="noStrike" kern="1200" cap="none" spc="0" normalizeH="0" baseline="0" noProof="0" dirty="0">
              <a:ln>
                <a:noFill/>
              </a:ln>
              <a:solidFill>
                <a:srgbClr val="FFFFFF"/>
              </a:solidFill>
              <a:effectLst/>
              <a:uLnTx/>
              <a:uFillTx/>
              <a:latin typeface="Cambria" panose="02040503050406030204" pitchFamily="18" charset="0"/>
              <a:ea typeface="MS Mincho" pitchFamily="49" charset="-128"/>
              <a:cs typeface="Times New Roman" panose="02020603050405020304" pitchFamily="18" charset="0"/>
            </a:endParaRPr>
          </a:p>
        </p:txBody>
      </p:sp>
      <p:grpSp>
        <p:nvGrpSpPr>
          <p:cNvPr id="2" name="Group 1">
            <a:extLst>
              <a:ext uri="{FF2B5EF4-FFF2-40B4-BE49-F238E27FC236}">
                <a16:creationId xmlns:a16="http://schemas.microsoft.com/office/drawing/2014/main" id="{7428FBF2-1BEE-0860-D4EB-9C08F6CA7F34}"/>
              </a:ext>
            </a:extLst>
          </p:cNvPr>
          <p:cNvGrpSpPr/>
          <p:nvPr/>
        </p:nvGrpSpPr>
        <p:grpSpPr>
          <a:xfrm>
            <a:off x="2611104" y="801672"/>
            <a:ext cx="3921793" cy="2962979"/>
            <a:chOff x="0" y="0"/>
            <a:chExt cx="719455" cy="543560"/>
          </a:xfrm>
        </p:grpSpPr>
        <p:pic>
          <p:nvPicPr>
            <p:cNvPr id="3" name="Graphic 37" descr="Envelope with solid fill">
              <a:extLst>
                <a:ext uri="{FF2B5EF4-FFF2-40B4-BE49-F238E27FC236}">
                  <a16:creationId xmlns:a16="http://schemas.microsoft.com/office/drawing/2014/main" id="{C5ED4F04-8671-267A-11CA-0279C2F3843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5333" r="7459" b="14729"/>
            <a:stretch/>
          </p:blipFill>
          <p:spPr bwMode="auto">
            <a:xfrm>
              <a:off x="0" y="0"/>
              <a:ext cx="719455" cy="543560"/>
            </a:xfrm>
            <a:prstGeom prst="rect">
              <a:avLst/>
            </a:prstGeom>
            <a:ln>
              <a:noFill/>
            </a:ln>
            <a:extLst>
              <a:ext uri="{53640926-AAD7-44D8-BBD7-CCE9431645EC}">
                <a14:shadowObscured xmlns:a14="http://schemas.microsoft.com/office/drawing/2010/main"/>
              </a:ext>
            </a:extLst>
          </p:spPr>
        </p:pic>
        <p:pic>
          <p:nvPicPr>
            <p:cNvPr id="4" name="Graphic 38" descr="Heart with solid fill">
              <a:extLst>
                <a:ext uri="{FF2B5EF4-FFF2-40B4-BE49-F238E27FC236}">
                  <a16:creationId xmlns:a16="http://schemas.microsoft.com/office/drawing/2014/main" id="{ED9055BD-7DF1-E466-EF71-6E655BA5C4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1189" y="177098"/>
              <a:ext cx="269240" cy="269240"/>
            </a:xfrm>
            <a:prstGeom prst="rect">
              <a:avLst/>
            </a:prstGeom>
          </p:spPr>
        </p:pic>
      </p:grpSp>
      <p:pic>
        <p:nvPicPr>
          <p:cNvPr id="12" name="Graphic 11" descr="Crown with solid fill">
            <a:extLst>
              <a:ext uri="{FF2B5EF4-FFF2-40B4-BE49-F238E27FC236}">
                <a16:creationId xmlns:a16="http://schemas.microsoft.com/office/drawing/2014/main" id="{83D97FB1-BDD3-9B15-DF51-7EE8BAAFA47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182" y="4013277"/>
            <a:ext cx="2623664" cy="2623664"/>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547641" y="1043732"/>
            <a:ext cx="8048718" cy="5016758"/>
          </a:xfrm>
          <a:prstGeom prst="rect">
            <a:avLst/>
          </a:prstGeom>
          <a:noFill/>
          <a:ln w="76200" cmpd="tri">
            <a:solidFill>
              <a:schemeClr val="bg1"/>
            </a:solidFill>
          </a:ln>
        </p:spPr>
        <p:txBody>
          <a:bodyPr wrap="square" rtlCol="0">
            <a:spAutoFit/>
          </a:bodyPr>
          <a:lstStyle/>
          <a:p>
            <a:pPr algn="ctr"/>
            <a:r>
              <a:rPr lang="en-US" sz="4800" dirty="0">
                <a:solidFill>
                  <a:schemeClr val="bg1"/>
                </a:solidFill>
                <a:latin typeface="Apple Chancery"/>
                <a:cs typeface="Apple Chancery"/>
              </a:rPr>
              <a:t>You’re invited to</a:t>
            </a:r>
            <a:endParaRPr lang="en-GB" sz="4800" dirty="0">
              <a:solidFill>
                <a:schemeClr val="bg1"/>
              </a:solidFill>
              <a:latin typeface="Apple Chancery"/>
              <a:cs typeface="Apple Chancery"/>
            </a:endParaRPr>
          </a:p>
          <a:p>
            <a:pPr algn="ctr"/>
            <a:r>
              <a:rPr lang="en-US" sz="8800" dirty="0">
                <a:solidFill>
                  <a:schemeClr val="bg1"/>
                </a:solidFill>
                <a:latin typeface="Apple Chancery"/>
                <a:cs typeface="Apple Chancery"/>
              </a:rPr>
              <a:t>a feast</a:t>
            </a:r>
            <a:endParaRPr lang="en-GB" sz="8800" dirty="0">
              <a:solidFill>
                <a:schemeClr val="bg1"/>
              </a:solidFill>
              <a:latin typeface="Apple Chancery"/>
              <a:cs typeface="Apple Chancery"/>
            </a:endParaRPr>
          </a:p>
          <a:p>
            <a:pPr algn="ctr"/>
            <a:endParaRPr lang="en-US" sz="1200" dirty="0">
              <a:solidFill>
                <a:schemeClr val="bg1"/>
              </a:solidFill>
              <a:latin typeface="Apple Chancery"/>
              <a:cs typeface="Apple Chancery"/>
            </a:endParaRPr>
          </a:p>
          <a:p>
            <a:pPr algn="ctr"/>
            <a:endParaRPr lang="en-US" sz="1200" dirty="0">
              <a:solidFill>
                <a:schemeClr val="bg1"/>
              </a:solidFill>
              <a:latin typeface="Apple Chancery"/>
              <a:cs typeface="Apple Chancery"/>
            </a:endParaRPr>
          </a:p>
          <a:p>
            <a:pPr algn="ctr"/>
            <a:r>
              <a:rPr lang="en-US" sz="4800" dirty="0">
                <a:solidFill>
                  <a:schemeClr val="bg1"/>
                </a:solidFill>
                <a:latin typeface="Apple Chancery"/>
                <a:cs typeface="Apple Chancery"/>
              </a:rPr>
              <a:t>Please bring an inspiring guest of your choice </a:t>
            </a:r>
            <a:endParaRPr lang="en-GB" sz="4800" dirty="0">
              <a:solidFill>
                <a:schemeClr val="bg1"/>
              </a:solidFill>
              <a:latin typeface="Apple Chancery"/>
              <a:cs typeface="Apple Chancery"/>
            </a:endParaRPr>
          </a:p>
          <a:p>
            <a:pPr algn="ctr"/>
            <a:endParaRPr lang="en-US" sz="1600" dirty="0">
              <a:solidFill>
                <a:schemeClr val="bg1"/>
              </a:solidFill>
            </a:endParaRPr>
          </a:p>
        </p:txBody>
      </p:sp>
      <p:pic>
        <p:nvPicPr>
          <p:cNvPr id="4" name="Picture 3"/>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1492" y="1940573"/>
            <a:ext cx="1479915" cy="1551489"/>
          </a:xfrm>
          <a:prstGeom prst="rect">
            <a:avLst/>
          </a:prstGeom>
          <a:noFill/>
          <a:ln>
            <a:noFill/>
          </a:ln>
        </p:spPr>
      </p:pic>
      <p:pic>
        <p:nvPicPr>
          <p:cNvPr id="5" name="Picture 4"/>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09453" y="1940573"/>
            <a:ext cx="1423055" cy="1551489"/>
          </a:xfrm>
          <a:prstGeom prst="rect">
            <a:avLst/>
          </a:prstGeom>
          <a:noFill/>
          <a:ln>
            <a:noFill/>
          </a:ln>
        </p:spPr>
      </p:pic>
    </p:spTree>
    <p:extLst>
      <p:ext uri="{BB962C8B-B14F-4D97-AF65-F5344CB8AC3E}">
        <p14:creationId xmlns:p14="http://schemas.microsoft.com/office/powerpoint/2010/main" val="70098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E72D5B5-5455-7C73-B8A9-A1A865537BD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90109" y="221776"/>
            <a:ext cx="4466728" cy="6414448"/>
          </a:xfrm>
          <a:prstGeom prst="rect">
            <a:avLst/>
          </a:prstGeom>
          <a:ln>
            <a:solidFill>
              <a:schemeClr val="tx1"/>
            </a:solidFill>
          </a:ln>
        </p:spPr>
      </p:pic>
      <p:sp>
        <p:nvSpPr>
          <p:cNvPr id="4" name="Rectangle 3">
            <a:extLst>
              <a:ext uri="{FF2B5EF4-FFF2-40B4-BE49-F238E27FC236}">
                <a16:creationId xmlns:a16="http://schemas.microsoft.com/office/drawing/2014/main" id="{863EA4CC-04B1-9E95-8AB0-38A82C85CD9E}"/>
              </a:ext>
            </a:extLst>
          </p:cNvPr>
          <p:cNvSpPr/>
          <p:nvPr/>
        </p:nvSpPr>
        <p:spPr>
          <a:xfrm>
            <a:off x="259867" y="714952"/>
            <a:ext cx="3884234" cy="2862322"/>
          </a:xfrm>
          <a:prstGeom prst="rect">
            <a:avLst/>
          </a:prstGeom>
          <a:noFill/>
        </p:spPr>
        <p:txBody>
          <a:bodyPr wrap="square" lIns="91440" tIns="45720" rIns="91440" bIns="45720">
            <a:spAutoFit/>
          </a:bodyPr>
          <a:lstStyle/>
          <a:p>
            <a:pPr algn="ctr"/>
            <a:r>
              <a:rPr lang="en-GB"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rPr>
              <a:t>My guest of honour is….</a:t>
            </a:r>
          </a:p>
        </p:txBody>
      </p:sp>
      <p:pic>
        <p:nvPicPr>
          <p:cNvPr id="6" name="Picture 5" descr="A picture containing text, gambling house, room&#10;&#10;Description automatically generated">
            <a:extLst>
              <a:ext uri="{FF2B5EF4-FFF2-40B4-BE49-F238E27FC236}">
                <a16:creationId xmlns:a16="http://schemas.microsoft.com/office/drawing/2014/main" id="{B79BE553-ACE7-4DC3-8D3B-332512A1191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40641" y="3880627"/>
            <a:ext cx="2799620" cy="2711719"/>
          </a:xfrm>
          <a:prstGeom prst="rect">
            <a:avLst/>
          </a:prstGeom>
        </p:spPr>
      </p:pic>
      <p:sp>
        <p:nvSpPr>
          <p:cNvPr id="5" name="TextBox 4">
            <a:extLst>
              <a:ext uri="{FF2B5EF4-FFF2-40B4-BE49-F238E27FC236}">
                <a16:creationId xmlns:a16="http://schemas.microsoft.com/office/drawing/2014/main" id="{53B8A9B8-B8A6-CCF1-396C-9075D0E945CA}"/>
              </a:ext>
            </a:extLst>
          </p:cNvPr>
          <p:cNvSpPr txBox="1"/>
          <p:nvPr/>
        </p:nvSpPr>
        <p:spPr>
          <a:xfrm>
            <a:off x="4571999" y="5381389"/>
            <a:ext cx="4119937" cy="1261884"/>
          </a:xfrm>
          <a:prstGeom prst="rect">
            <a:avLst/>
          </a:prstGeom>
          <a:noFill/>
        </p:spPr>
        <p:txBody>
          <a:bodyPr wrap="square">
            <a:spAutoFit/>
          </a:bodyPr>
          <a:lstStyle/>
          <a:p>
            <a:pPr algn="ctr"/>
            <a:r>
              <a:rPr lang="en-US" sz="2800" b="1" i="0" dirty="0">
                <a:effectLst/>
                <a:latin typeface="Century Gothic" panose="020B0502020202020204" pitchFamily="34" charset="0"/>
              </a:rPr>
              <a:t>‘Love all, trust a few, do wrong to none.’</a:t>
            </a:r>
          </a:p>
          <a:p>
            <a:pPr algn="ctr"/>
            <a:r>
              <a:rPr lang="en-US" b="1" i="1" dirty="0">
                <a:latin typeface="Century Gothic" panose="020B0502020202020204" pitchFamily="34" charset="0"/>
              </a:rPr>
              <a:t>All’s Well That Ends Well</a:t>
            </a:r>
            <a:endParaRPr lang="en-GB" b="1" i="1" dirty="0">
              <a:latin typeface="Century Gothic" panose="020B0502020202020204" pitchFamily="34" charset="0"/>
            </a:endParaRPr>
          </a:p>
        </p:txBody>
      </p:sp>
      <p:sp>
        <p:nvSpPr>
          <p:cNvPr id="7" name="TextBox 6">
            <a:extLst>
              <a:ext uri="{FF2B5EF4-FFF2-40B4-BE49-F238E27FC236}">
                <a16:creationId xmlns:a16="http://schemas.microsoft.com/office/drawing/2014/main" id="{4BCD8444-67C1-9F2D-2E84-323DEEEDDF78}"/>
              </a:ext>
            </a:extLst>
          </p:cNvPr>
          <p:cNvSpPr txBox="1"/>
          <p:nvPr/>
        </p:nvSpPr>
        <p:spPr>
          <a:xfrm rot="470170">
            <a:off x="5296791" y="786870"/>
            <a:ext cx="3015465" cy="369332"/>
          </a:xfrm>
          <a:prstGeom prst="rect">
            <a:avLst/>
          </a:prstGeom>
          <a:noFill/>
        </p:spPr>
        <p:txBody>
          <a:bodyPr wrap="square">
            <a:spAutoFit/>
          </a:bodyPr>
          <a:lstStyle/>
          <a:p>
            <a:pPr algn="ctr"/>
            <a:r>
              <a:rPr lang="en-US" b="1" i="0" dirty="0">
                <a:effectLst/>
                <a:latin typeface="Century Gothic" panose="020B0502020202020204" pitchFamily="34" charset="0"/>
              </a:rPr>
              <a:t>‘tower of strength’</a:t>
            </a:r>
            <a:endParaRPr lang="en-GB" b="1" dirty="0">
              <a:latin typeface="Century Gothic" panose="020B0502020202020204" pitchFamily="34" charset="0"/>
            </a:endParaRPr>
          </a:p>
        </p:txBody>
      </p:sp>
      <p:sp>
        <p:nvSpPr>
          <p:cNvPr id="8" name="TextBox 7">
            <a:extLst>
              <a:ext uri="{FF2B5EF4-FFF2-40B4-BE49-F238E27FC236}">
                <a16:creationId xmlns:a16="http://schemas.microsoft.com/office/drawing/2014/main" id="{2D58711A-5748-2D31-5BE5-30177134FD49}"/>
              </a:ext>
            </a:extLst>
          </p:cNvPr>
          <p:cNvSpPr txBox="1"/>
          <p:nvPr/>
        </p:nvSpPr>
        <p:spPr>
          <a:xfrm rot="21110945">
            <a:off x="4606356" y="4402490"/>
            <a:ext cx="2269258" cy="646331"/>
          </a:xfrm>
          <a:prstGeom prst="rect">
            <a:avLst/>
          </a:prstGeom>
          <a:noFill/>
        </p:spPr>
        <p:txBody>
          <a:bodyPr wrap="square">
            <a:spAutoFit/>
          </a:bodyPr>
          <a:lstStyle/>
          <a:p>
            <a:pPr algn="ctr"/>
            <a:r>
              <a:rPr lang="en-US" b="1" i="0" dirty="0">
                <a:effectLst/>
                <a:latin typeface="Century Gothic" panose="020B0502020202020204" pitchFamily="34" charset="0"/>
              </a:rPr>
              <a:t>‘too much of a good thing’</a:t>
            </a:r>
            <a:endParaRPr lang="en-GB" b="1" dirty="0">
              <a:latin typeface="Century Gothic" panose="020B0502020202020204" pitchFamily="34" charset="0"/>
            </a:endParaRPr>
          </a:p>
        </p:txBody>
      </p:sp>
      <p:sp>
        <p:nvSpPr>
          <p:cNvPr id="9" name="TextBox 8">
            <a:extLst>
              <a:ext uri="{FF2B5EF4-FFF2-40B4-BE49-F238E27FC236}">
                <a16:creationId xmlns:a16="http://schemas.microsoft.com/office/drawing/2014/main" id="{0ABB82D0-B827-7CD9-1957-8341BBF63EAF}"/>
              </a:ext>
            </a:extLst>
          </p:cNvPr>
          <p:cNvSpPr txBox="1"/>
          <p:nvPr/>
        </p:nvSpPr>
        <p:spPr>
          <a:xfrm rot="614941">
            <a:off x="6845462" y="4454771"/>
            <a:ext cx="2075888" cy="646331"/>
          </a:xfrm>
          <a:prstGeom prst="rect">
            <a:avLst/>
          </a:prstGeom>
          <a:noFill/>
        </p:spPr>
        <p:txBody>
          <a:bodyPr wrap="square">
            <a:spAutoFit/>
          </a:bodyPr>
          <a:lstStyle/>
          <a:p>
            <a:pPr algn="ctr"/>
            <a:r>
              <a:rPr lang="en-US" b="1" i="0" dirty="0">
                <a:effectLst/>
                <a:latin typeface="Century Gothic" panose="020B0502020202020204" pitchFamily="34" charset="0"/>
              </a:rPr>
              <a:t>‘wild goos</a:t>
            </a:r>
            <a:r>
              <a:rPr lang="en-US" b="1" dirty="0">
                <a:latin typeface="Century Gothic" panose="020B0502020202020204" pitchFamily="34" charset="0"/>
              </a:rPr>
              <a:t>e chase</a:t>
            </a:r>
            <a:r>
              <a:rPr lang="en-US" b="1" i="0" dirty="0">
                <a:effectLst/>
                <a:latin typeface="Century Gothic" panose="020B0502020202020204" pitchFamily="34" charset="0"/>
              </a:rPr>
              <a:t>’</a:t>
            </a:r>
            <a:endParaRPr lang="en-GB" b="1" dirty="0">
              <a:latin typeface="Century Gothic" panose="020B0502020202020204" pitchFamily="34" charset="0"/>
            </a:endParaRPr>
          </a:p>
        </p:txBody>
      </p:sp>
    </p:spTree>
    <p:extLst>
      <p:ext uri="{BB962C8B-B14F-4D97-AF65-F5344CB8AC3E}">
        <p14:creationId xmlns:p14="http://schemas.microsoft.com/office/powerpoint/2010/main" val="104029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1725" y="5478604"/>
            <a:ext cx="4820551" cy="1323439"/>
          </a:xfrm>
          <a:prstGeom prst="rect">
            <a:avLst/>
          </a:prstGeom>
          <a:noFill/>
        </p:spPr>
        <p:txBody>
          <a:bodyPr wrap="none" lIns="91440" tIns="45720" rIns="91440" bIns="45720">
            <a:spAutoFit/>
          </a:bodyPr>
          <a:lstStyle/>
          <a:p>
            <a:pPr algn="ctr"/>
            <a:r>
              <a:rPr lang="en-GB"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rPr>
              <a:t>The Feast</a:t>
            </a:r>
          </a:p>
        </p:txBody>
      </p:sp>
      <p:pic>
        <p:nvPicPr>
          <p:cNvPr id="6" name="Picture 5" descr="A picture containing indoor, wood, furniture, dining room&#10;&#10;Description automatically generated">
            <a:extLst>
              <a:ext uri="{FF2B5EF4-FFF2-40B4-BE49-F238E27FC236}">
                <a16:creationId xmlns:a16="http://schemas.microsoft.com/office/drawing/2014/main" id="{7440BA9D-4812-48D5-B58C-92D07649956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7678"/>
          <a:stretch/>
        </p:blipFill>
        <p:spPr>
          <a:xfrm>
            <a:off x="0" y="436729"/>
            <a:ext cx="9144000" cy="5041876"/>
          </a:xfrm>
          <a:prstGeom prst="rect">
            <a:avLst/>
          </a:prstGeom>
          <a:ln>
            <a:solidFill>
              <a:schemeClr val="tx1"/>
            </a:solidFill>
          </a:ln>
        </p:spPr>
      </p:pic>
    </p:spTree>
    <p:extLst>
      <p:ext uri="{BB962C8B-B14F-4D97-AF65-F5344CB8AC3E}">
        <p14:creationId xmlns:p14="http://schemas.microsoft.com/office/powerpoint/2010/main" val="250506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A14CFF8E-0E99-E8F3-4302-2754E6DC29F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able&#10;&#10;Description automatically generated">
            <a:extLst>
              <a:ext uri="{FF2B5EF4-FFF2-40B4-BE49-F238E27FC236}">
                <a16:creationId xmlns:a16="http://schemas.microsoft.com/office/drawing/2014/main" id="{9641C65E-0987-267C-6AEE-1B7D8FE22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6458" y="5841242"/>
            <a:ext cx="1670615" cy="8925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01_Great_Feast_JPEG_1024.jpg                                   00D262D4Drive A                        7C26844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4066" y="490549"/>
            <a:ext cx="7835868" cy="5876902"/>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2669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03_Great_Feast_JPEG_1024.jpg                                   00D262D4Drive A                        7C26844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6239" y="357179"/>
            <a:ext cx="8191522" cy="6143643"/>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1595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05_Great_Feast_JPEG_1024.jpg                                   00D262D4Drive A                        7C26844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0493" y="285369"/>
            <a:ext cx="8383015" cy="6287262"/>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673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3.7|4.5"/>
</p:tagLst>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644</TotalTime>
  <Words>1937</Words>
  <Application>Microsoft Office PowerPoint</Application>
  <PresentationFormat>On-screen Show (4:3)</PresentationFormat>
  <Paragraphs>114</Paragraphs>
  <Slides>21</Slides>
  <Notes>21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Apple Chancery</vt:lpstr>
      <vt:lpstr>Arial</vt:lpstr>
      <vt:lpstr>Avenir Next LT Pro</vt:lpstr>
      <vt:lpstr>Calibri</vt:lpstr>
      <vt:lpstr>Cambria</vt:lpstr>
      <vt:lpstr>Century Gothic</vt:lpstr>
      <vt:lpstr>Roboto</vt:lpstr>
      <vt:lpstr>Symbol</vt:lpstr>
      <vt:lpstr> Black </vt:lpstr>
      <vt:lpstr>1_Office Theme</vt:lpstr>
      <vt:lpstr>2_Office Theme</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19</cp:revision>
  <dcterms:created xsi:type="dcterms:W3CDTF">2012-03-03T18:53:51Z</dcterms:created>
  <dcterms:modified xsi:type="dcterms:W3CDTF">2023-03-27T15:04:03Z</dcterms:modified>
</cp:coreProperties>
</file>