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77" r:id="rId2"/>
    <p:sldId id="527" r:id="rId3"/>
    <p:sldId id="664" r:id="rId4"/>
    <p:sldId id="721" r:id="rId5"/>
    <p:sldId id="720" r:id="rId6"/>
    <p:sldId id="725" r:id="rId7"/>
    <p:sldId id="723" r:id="rId8"/>
    <p:sldId id="700" r:id="rId9"/>
    <p:sldId id="718" r:id="rId10"/>
    <p:sldId id="722" r:id="rId11"/>
    <p:sldId id="719" r:id="rId12"/>
    <p:sldId id="727" r:id="rId13"/>
    <p:sldId id="728" r:id="rId14"/>
    <p:sldId id="381" r:id="rId15"/>
    <p:sldId id="257" r:id="rId16"/>
    <p:sldId id="378" r:id="rId17"/>
    <p:sldId id="383" r:id="rId18"/>
    <p:sldId id="384" r:id="rId19"/>
    <p:sldId id="385" r:id="rId20"/>
    <p:sldId id="386" r:id="rId21"/>
    <p:sldId id="328" r:id="rId22"/>
    <p:sldId id="443" r:id="rId2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50E15EA9-0A0B-43E1-A067-65FDC271D4F5}">
          <p14:sldIdLst>
            <p14:sldId id="577"/>
            <p14:sldId id="527"/>
            <p14:sldId id="664"/>
            <p14:sldId id="721"/>
            <p14:sldId id="720"/>
            <p14:sldId id="725"/>
            <p14:sldId id="723"/>
            <p14:sldId id="700"/>
            <p14:sldId id="718"/>
            <p14:sldId id="722"/>
            <p14:sldId id="719"/>
            <p14:sldId id="727"/>
            <p14:sldId id="728"/>
            <p14:sldId id="381"/>
            <p14:sldId id="257"/>
            <p14:sldId id="378"/>
            <p14:sldId id="383"/>
            <p14:sldId id="384"/>
            <p14:sldId id="385"/>
            <p14:sldId id="386"/>
            <p14:sldId id="328"/>
            <p14:sldId id="443"/>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CC"/>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BAB34A-AF7D-4DCE-BDFA-993B96990915}" v="848" dt="2026-02-07T09:22:35.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937" autoAdjust="0"/>
  </p:normalViewPr>
  <p:slideViewPr>
    <p:cSldViewPr>
      <p:cViewPr varScale="1">
        <p:scale>
          <a:sx n="66" d="100"/>
          <a:sy n="66" d="100"/>
        </p:scale>
        <p:origin x="1848"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redo custSel addSld delSld modSld sldOrd modSection">
      <pc:chgData name="Rachel Boxer" userId="6da37c9f42e40059" providerId="LiveId" clId="{0E13CC8D-59C2-4409-A640-E738E4606E44}" dt="2026-02-17T16:31:42.664" v="6860" actId="20577"/>
      <pc:docMkLst>
        <pc:docMk/>
      </pc:docMkLst>
      <pc:sldChg chg="modSp add mod">
        <pc:chgData name="Rachel Boxer" userId="6da37c9f42e40059" providerId="LiveId" clId="{0E13CC8D-59C2-4409-A640-E738E4606E44}" dt="2026-02-07T09:19:54.038" v="6811" actId="208"/>
        <pc:sldMkLst>
          <pc:docMk/>
          <pc:sldMk cId="2420560362" sldId="257"/>
        </pc:sldMkLst>
        <pc:picChg chg="mod">
          <ac:chgData name="Rachel Boxer" userId="6da37c9f42e40059" providerId="LiveId" clId="{0E13CC8D-59C2-4409-A640-E738E4606E44}" dt="2026-02-07T09:19:54.038" v="6811" actId="208"/>
          <ac:picMkLst>
            <pc:docMk/>
            <pc:sldMk cId="2420560362" sldId="257"/>
            <ac:picMk id="3" creationId="{00000000-0000-0000-0000-000000000000}"/>
          </ac:picMkLst>
        </pc:picChg>
      </pc:sldChg>
      <pc:sldChg chg="add modTransition modNotesTx">
        <pc:chgData name="Rachel Boxer" userId="6da37c9f42e40059" providerId="LiveId" clId="{0E13CC8D-59C2-4409-A640-E738E4606E44}" dt="2026-02-07T08:48:29.598" v="6488" actId="6549"/>
        <pc:sldMkLst>
          <pc:docMk/>
          <pc:sldMk cId="720821069" sldId="328"/>
        </pc:sldMkLst>
      </pc:sldChg>
      <pc:sldChg chg="modSp add mod">
        <pc:chgData name="Rachel Boxer" userId="6da37c9f42e40059" providerId="LiveId" clId="{0E13CC8D-59C2-4409-A640-E738E4606E44}" dt="2026-02-07T09:19:56.578" v="6812" actId="208"/>
        <pc:sldMkLst>
          <pc:docMk/>
          <pc:sldMk cId="1896064527" sldId="378"/>
        </pc:sldMkLst>
        <pc:picChg chg="mod">
          <ac:chgData name="Rachel Boxer" userId="6da37c9f42e40059" providerId="LiveId" clId="{0E13CC8D-59C2-4409-A640-E738E4606E44}" dt="2026-02-07T09:19:56.578" v="6812" actId="208"/>
          <ac:picMkLst>
            <pc:docMk/>
            <pc:sldMk cId="1896064527" sldId="378"/>
            <ac:picMk id="6" creationId="{3D0ED064-B5D8-4E68-8A22-B0B0A28560A0}"/>
          </ac:picMkLst>
        </pc:picChg>
      </pc:sldChg>
      <pc:sldChg chg="modSp add mod modNotesTx">
        <pc:chgData name="Rachel Boxer" userId="6da37c9f42e40059" providerId="LiveId" clId="{0E13CC8D-59C2-4409-A640-E738E4606E44}" dt="2026-02-07T09:16:05.923" v="6810" actId="20577"/>
        <pc:sldMkLst>
          <pc:docMk/>
          <pc:sldMk cId="2341164952" sldId="381"/>
        </pc:sldMkLst>
        <pc:spChg chg="mod">
          <ac:chgData name="Rachel Boxer" userId="6da37c9f42e40059" providerId="LiveId" clId="{0E13CC8D-59C2-4409-A640-E738E4606E44}" dt="2026-02-06T19:00:10.241" v="3763" actId="20577"/>
          <ac:spMkLst>
            <pc:docMk/>
            <pc:sldMk cId="2341164952" sldId="381"/>
            <ac:spMk id="5" creationId="{323A03FA-4F68-412E-BADD-2FA29A041460}"/>
          </ac:spMkLst>
        </pc:spChg>
      </pc:sldChg>
      <pc:sldChg chg="modSp add mod">
        <pc:chgData name="Rachel Boxer" userId="6da37c9f42e40059" providerId="LiveId" clId="{0E13CC8D-59C2-4409-A640-E738E4606E44}" dt="2026-02-07T09:19:59.746" v="6813" actId="208"/>
        <pc:sldMkLst>
          <pc:docMk/>
          <pc:sldMk cId="1668020891" sldId="383"/>
        </pc:sldMkLst>
        <pc:picChg chg="mod">
          <ac:chgData name="Rachel Boxer" userId="6da37c9f42e40059" providerId="LiveId" clId="{0E13CC8D-59C2-4409-A640-E738E4606E44}" dt="2026-02-07T09:19:59.746" v="6813" actId="208"/>
          <ac:picMkLst>
            <pc:docMk/>
            <pc:sldMk cId="1668020891" sldId="383"/>
            <ac:picMk id="3" creationId="{CEDB4643-F50E-48B3-932F-703CA14205F7}"/>
          </ac:picMkLst>
        </pc:picChg>
      </pc:sldChg>
      <pc:sldChg chg="modSp add mod">
        <pc:chgData name="Rachel Boxer" userId="6da37c9f42e40059" providerId="LiveId" clId="{0E13CC8D-59C2-4409-A640-E738E4606E44}" dt="2026-02-07T09:20:03.890" v="6814" actId="208"/>
        <pc:sldMkLst>
          <pc:docMk/>
          <pc:sldMk cId="310595625" sldId="384"/>
        </pc:sldMkLst>
        <pc:picChg chg="mod">
          <ac:chgData name="Rachel Boxer" userId="6da37c9f42e40059" providerId="LiveId" clId="{0E13CC8D-59C2-4409-A640-E738E4606E44}" dt="2026-02-07T09:20:03.890" v="6814" actId="208"/>
          <ac:picMkLst>
            <pc:docMk/>
            <pc:sldMk cId="310595625" sldId="384"/>
            <ac:picMk id="5" creationId="{E27FD7FC-8F3E-4BA5-B8BC-0BA76D112F8B}"/>
          </ac:picMkLst>
        </pc:picChg>
      </pc:sldChg>
      <pc:sldChg chg="addSp delSp modSp add mod">
        <pc:chgData name="Rachel Boxer" userId="6da37c9f42e40059" providerId="LiveId" clId="{0E13CC8D-59C2-4409-A640-E738E4606E44}" dt="2026-02-07T08:47:56.523" v="6487" actId="14100"/>
        <pc:sldMkLst>
          <pc:docMk/>
          <pc:sldMk cId="1879596232" sldId="385"/>
        </pc:sldMkLst>
        <pc:spChg chg="mod">
          <ac:chgData name="Rachel Boxer" userId="6da37c9f42e40059" providerId="LiveId" clId="{0E13CC8D-59C2-4409-A640-E738E4606E44}" dt="2026-02-07T08:47:31.552" v="6484" actId="14100"/>
          <ac:spMkLst>
            <pc:docMk/>
            <pc:sldMk cId="1879596232" sldId="385"/>
            <ac:spMk id="6" creationId="{191B2CEA-4CBA-45E5-AF34-22E7D447C308}"/>
          </ac:spMkLst>
        </pc:spChg>
        <pc:spChg chg="add mod">
          <ac:chgData name="Rachel Boxer" userId="6da37c9f42e40059" providerId="LiveId" clId="{0E13CC8D-59C2-4409-A640-E738E4606E44}" dt="2026-02-07T08:47:56.523" v="6487" actId="14100"/>
          <ac:spMkLst>
            <pc:docMk/>
            <pc:sldMk cId="1879596232" sldId="385"/>
            <ac:spMk id="7" creationId="{8BC35416-7278-996D-1126-5A4E5E1137F4}"/>
          </ac:spMkLst>
        </pc:spChg>
        <pc:picChg chg="add mod">
          <ac:chgData name="Rachel Boxer" userId="6da37c9f42e40059" providerId="LiveId" clId="{0E13CC8D-59C2-4409-A640-E738E4606E44}" dt="2026-02-07T08:47:42.994" v="6486" actId="12788"/>
          <ac:picMkLst>
            <pc:docMk/>
            <pc:sldMk cId="1879596232" sldId="385"/>
            <ac:picMk id="8" creationId="{66D3D8B8-E7BD-BED2-F77B-B7B1CA2CB9BC}"/>
          </ac:picMkLst>
        </pc:picChg>
      </pc:sldChg>
      <pc:sldChg chg="addSp delSp modSp add mod modNotesTx">
        <pc:chgData name="Rachel Boxer" userId="6da37c9f42e40059" providerId="LiveId" clId="{0E13CC8D-59C2-4409-A640-E738E4606E44}" dt="2026-02-07T09:20:09.622" v="6815" actId="208"/>
        <pc:sldMkLst>
          <pc:docMk/>
          <pc:sldMk cId="1635294126" sldId="386"/>
        </pc:sldMkLst>
        <pc:picChg chg="add mod modCrop">
          <ac:chgData name="Rachel Boxer" userId="6da37c9f42e40059" providerId="LiveId" clId="{0E13CC8D-59C2-4409-A640-E738E4606E44}" dt="2026-02-07T09:20:09.622" v="6815" actId="208"/>
          <ac:picMkLst>
            <pc:docMk/>
            <pc:sldMk cId="1635294126" sldId="386"/>
            <ac:picMk id="3" creationId="{F9210BD9-E3B3-F392-D68B-FB5E9797D529}"/>
          </ac:picMkLst>
        </pc:picChg>
      </pc:sldChg>
      <pc:sldChg chg="modSp mod modNotesTx">
        <pc:chgData name="Rachel Boxer" userId="6da37c9f42e40059" providerId="LiveId" clId="{0E13CC8D-59C2-4409-A640-E738E4606E44}" dt="2026-02-07T09:20:20.355" v="6818" actId="208"/>
        <pc:sldMkLst>
          <pc:docMk/>
          <pc:sldMk cId="0" sldId="443"/>
        </pc:sldMkLst>
        <pc:spChg chg="mod">
          <ac:chgData name="Rachel Boxer" userId="6da37c9f42e40059" providerId="LiveId" clId="{0E13CC8D-59C2-4409-A640-E738E4606E44}" dt="2026-02-07T08:49:21.288" v="6529" actId="20577"/>
          <ac:spMkLst>
            <pc:docMk/>
            <pc:sldMk cId="0" sldId="443"/>
            <ac:spMk id="5" creationId="{CD5A627A-B17B-4213-8C9E-8926FDC716B0}"/>
          </ac:spMkLst>
        </pc:spChg>
        <pc:picChg chg="mod">
          <ac:chgData name="Rachel Boxer" userId="6da37c9f42e40059" providerId="LiveId" clId="{0E13CC8D-59C2-4409-A640-E738E4606E44}" dt="2026-02-07T09:20:20.355" v="6818" actId="208"/>
          <ac:picMkLst>
            <pc:docMk/>
            <pc:sldMk cId="0" sldId="443"/>
            <ac:picMk id="2" creationId="{B2D46D47-38EA-3F1E-BA27-D557E6E45085}"/>
          </ac:picMkLst>
        </pc:picChg>
      </pc:sldChg>
      <pc:sldChg chg="modSp mod modNotesTx">
        <pc:chgData name="Rachel Boxer" userId="6da37c9f42e40059" providerId="LiveId" clId="{0E13CC8D-59C2-4409-A640-E738E4606E44}" dt="2026-02-06T10:51:56.463" v="714" actId="20577"/>
        <pc:sldMkLst>
          <pc:docMk/>
          <pc:sldMk cId="3071693309" sldId="527"/>
        </pc:sldMkLst>
        <pc:spChg chg="mod">
          <ac:chgData name="Rachel Boxer" userId="6da37c9f42e40059" providerId="LiveId" clId="{0E13CC8D-59C2-4409-A640-E738E4606E44}" dt="2026-02-06T10:48:37.842" v="691" actId="12788"/>
          <ac:spMkLst>
            <pc:docMk/>
            <pc:sldMk cId="3071693309" sldId="527"/>
            <ac:spMk id="6" creationId="{63538C6E-F09D-4458-4AEE-BE8FE153400D}"/>
          </ac:spMkLst>
        </pc:spChg>
        <pc:picChg chg="mod modCrop">
          <ac:chgData name="Rachel Boxer" userId="6da37c9f42e40059" providerId="LiveId" clId="{0E13CC8D-59C2-4409-A640-E738E4606E44}" dt="2026-02-06T10:48:40.828" v="692" actId="1036"/>
          <ac:picMkLst>
            <pc:docMk/>
            <pc:sldMk cId="3071693309" sldId="527"/>
            <ac:picMk id="3" creationId="{76285A78-2ECC-5246-0C3E-40355575556B}"/>
          </ac:picMkLst>
        </pc:picChg>
      </pc:sldChg>
      <pc:sldChg chg="addSp delSp modSp mod delAnim modAnim modNotesTx">
        <pc:chgData name="Rachel Boxer" userId="6da37c9f42e40059" providerId="LiveId" clId="{0E13CC8D-59C2-4409-A640-E738E4606E44}" dt="2026-02-07T09:01:17.437" v="6680" actId="1076"/>
        <pc:sldMkLst>
          <pc:docMk/>
          <pc:sldMk cId="1882833877" sldId="577"/>
        </pc:sldMkLst>
        <pc:grpChg chg="add mod">
          <ac:chgData name="Rachel Boxer" userId="6da37c9f42e40059" providerId="LiveId" clId="{0E13CC8D-59C2-4409-A640-E738E4606E44}" dt="2026-02-07T08:04:52.475" v="4843" actId="1076"/>
          <ac:grpSpMkLst>
            <pc:docMk/>
            <pc:sldMk cId="1882833877" sldId="577"/>
            <ac:grpSpMk id="13" creationId="{DFDDD007-9356-F588-5F5B-B3CD9D40F86E}"/>
          </ac:grpSpMkLst>
        </pc:grpChg>
        <pc:picChg chg="mod">
          <ac:chgData name="Rachel Boxer" userId="6da37c9f42e40059" providerId="LiveId" clId="{0E13CC8D-59C2-4409-A640-E738E4606E44}" dt="2026-02-07T08:05:02.758" v="4845" actId="1076"/>
          <ac:picMkLst>
            <pc:docMk/>
            <pc:sldMk cId="1882833877" sldId="577"/>
            <ac:picMk id="2" creationId="{E8BDD7B8-9154-B6B2-C9E2-3016D4145A96}"/>
          </ac:picMkLst>
        </pc:picChg>
        <pc:picChg chg="mod">
          <ac:chgData name="Rachel Boxer" userId="6da37c9f42e40059" providerId="LiveId" clId="{0E13CC8D-59C2-4409-A640-E738E4606E44}" dt="2026-02-07T08:04:48.417" v="4842" actId="1076"/>
          <ac:picMkLst>
            <pc:docMk/>
            <pc:sldMk cId="1882833877" sldId="577"/>
            <ac:picMk id="4" creationId="{811799B6-8AA9-6DF3-9907-6BD834B5A624}"/>
          </ac:picMkLst>
        </pc:picChg>
        <pc:picChg chg="mod">
          <ac:chgData name="Rachel Boxer" userId="6da37c9f42e40059" providerId="LiveId" clId="{0E13CC8D-59C2-4409-A640-E738E4606E44}" dt="2026-02-07T09:01:17.437" v="6680" actId="1076"/>
          <ac:picMkLst>
            <pc:docMk/>
            <pc:sldMk cId="1882833877" sldId="577"/>
            <ac:picMk id="5" creationId="{E32F01E1-DB9E-5237-519A-138F494EF749}"/>
          </ac:picMkLst>
        </pc:picChg>
        <pc:picChg chg="add mod topLvl">
          <ac:chgData name="Rachel Boxer" userId="6da37c9f42e40059" providerId="LiveId" clId="{0E13CC8D-59C2-4409-A640-E738E4606E44}" dt="2026-02-07T08:04:07.489" v="4826" actId="164"/>
          <ac:picMkLst>
            <pc:docMk/>
            <pc:sldMk cId="1882833877" sldId="577"/>
            <ac:picMk id="9" creationId="{175A7038-EE97-8CBB-8D63-908C05E7E3C7}"/>
          </ac:picMkLst>
        </pc:picChg>
        <pc:picChg chg="add mod">
          <ac:chgData name="Rachel Boxer" userId="6da37c9f42e40059" providerId="LiveId" clId="{0E13CC8D-59C2-4409-A640-E738E4606E44}" dt="2026-02-07T08:04:35.459" v="4838" actId="1037"/>
          <ac:picMkLst>
            <pc:docMk/>
            <pc:sldMk cId="1882833877" sldId="577"/>
            <ac:picMk id="12" creationId="{BDC59677-3702-9C5A-D91B-40F1261DC145}"/>
          </ac:picMkLst>
        </pc:picChg>
        <pc:picChg chg="mod">
          <ac:chgData name="Rachel Boxer" userId="6da37c9f42e40059" providerId="LiveId" clId="{0E13CC8D-59C2-4409-A640-E738E4606E44}" dt="2026-02-07T08:05:14.143" v="4848" actId="1076"/>
          <ac:picMkLst>
            <pc:docMk/>
            <pc:sldMk cId="1882833877" sldId="577"/>
            <ac:picMk id="15" creationId="{EAE0665F-6153-D1B2-4222-9E7F5E2A62E9}"/>
          </ac:picMkLst>
        </pc:picChg>
      </pc:sldChg>
      <pc:sldChg chg="addSp delSp modSp mod ord modNotesTx">
        <pc:chgData name="Rachel Boxer" userId="6da37c9f42e40059" providerId="LiveId" clId="{0E13CC8D-59C2-4409-A640-E738E4606E44}" dt="2026-02-06T12:30:26.471" v="3489" actId="1076"/>
        <pc:sldMkLst>
          <pc:docMk/>
          <pc:sldMk cId="3182562274" sldId="664"/>
        </pc:sldMkLst>
        <pc:spChg chg="mod">
          <ac:chgData name="Rachel Boxer" userId="6da37c9f42e40059" providerId="LiveId" clId="{0E13CC8D-59C2-4409-A640-E738E4606E44}" dt="2026-02-06T12:30:09.657" v="3483" actId="164"/>
          <ac:spMkLst>
            <pc:docMk/>
            <pc:sldMk cId="3182562274" sldId="664"/>
            <ac:spMk id="2" creationId="{4301FBF8-4CF3-C5D0-6615-ABE56C152811}"/>
          </ac:spMkLst>
        </pc:spChg>
        <pc:grpChg chg="add mod">
          <ac:chgData name="Rachel Boxer" userId="6da37c9f42e40059" providerId="LiveId" clId="{0E13CC8D-59C2-4409-A640-E738E4606E44}" dt="2026-02-06T12:30:12.179" v="3487" actId="1035"/>
          <ac:grpSpMkLst>
            <pc:docMk/>
            <pc:sldMk cId="3182562274" sldId="664"/>
            <ac:grpSpMk id="8" creationId="{FC158878-3658-1706-9DF9-6142168447A2}"/>
          </ac:grpSpMkLst>
        </pc:grpChg>
        <pc:picChg chg="add mod">
          <ac:chgData name="Rachel Boxer" userId="6da37c9f42e40059" providerId="LiveId" clId="{0E13CC8D-59C2-4409-A640-E738E4606E44}" dt="2026-02-06T12:30:26.471" v="3489" actId="1076"/>
          <ac:picMkLst>
            <pc:docMk/>
            <pc:sldMk cId="3182562274" sldId="664"/>
            <ac:picMk id="7" creationId="{EB87B997-4638-B460-48B6-90D72811AB13}"/>
          </ac:picMkLst>
        </pc:picChg>
      </pc:sldChg>
      <pc:sldChg chg="addSp delSp modSp add del mod ord modAnim modNotesTx">
        <pc:chgData name="Rachel Boxer" userId="6da37c9f42e40059" providerId="LiveId" clId="{0E13CC8D-59C2-4409-A640-E738E4606E44}" dt="2026-02-07T08:58:57.797" v="6678" actId="1076"/>
        <pc:sldMkLst>
          <pc:docMk/>
          <pc:sldMk cId="821721970" sldId="700"/>
        </pc:sldMkLst>
        <pc:spChg chg="add mod">
          <ac:chgData name="Rachel Boxer" userId="6da37c9f42e40059" providerId="LiveId" clId="{0E13CC8D-59C2-4409-A640-E738E4606E44}" dt="2026-02-06T11:57:36.968" v="2613" actId="20577"/>
          <ac:spMkLst>
            <pc:docMk/>
            <pc:sldMk cId="821721970" sldId="700"/>
            <ac:spMk id="4" creationId="{A164FD32-0424-FDAF-A44C-48CF06E5D5F3}"/>
          </ac:spMkLst>
        </pc:spChg>
        <pc:picChg chg="mod modCrop">
          <ac:chgData name="Rachel Boxer" userId="6da37c9f42e40059" providerId="LiveId" clId="{0E13CC8D-59C2-4409-A640-E738E4606E44}" dt="2026-02-06T09:48:34.956" v="648" actId="12789"/>
          <ac:picMkLst>
            <pc:docMk/>
            <pc:sldMk cId="821721970" sldId="700"/>
            <ac:picMk id="2" creationId="{C8FECD09-8F19-3180-AFC2-24EB1763D686}"/>
          </ac:picMkLst>
        </pc:picChg>
        <pc:picChg chg="add mod">
          <ac:chgData name="Rachel Boxer" userId="6da37c9f42e40059" providerId="LiveId" clId="{0E13CC8D-59C2-4409-A640-E738E4606E44}" dt="2026-02-07T08:58:57.797" v="6678" actId="1076"/>
          <ac:picMkLst>
            <pc:docMk/>
            <pc:sldMk cId="821721970" sldId="700"/>
            <ac:picMk id="5" creationId="{3A271192-79CE-2200-0B56-C6A18C01D154}"/>
          </ac:picMkLst>
        </pc:picChg>
      </pc:sldChg>
      <pc:sldChg chg="addSp modSp new mod ord modAnim modNotesTx">
        <pc:chgData name="Rachel Boxer" userId="6da37c9f42e40059" providerId="LiveId" clId="{0E13CC8D-59C2-4409-A640-E738E4606E44}" dt="2026-02-06T22:55:10.267" v="4794" actId="20577"/>
        <pc:sldMkLst>
          <pc:docMk/>
          <pc:sldMk cId="1798065687" sldId="718"/>
        </pc:sldMkLst>
        <pc:spChg chg="add mod">
          <ac:chgData name="Rachel Boxer" userId="6da37c9f42e40059" providerId="LiveId" clId="{0E13CC8D-59C2-4409-A640-E738E4606E44}" dt="2026-02-06T22:55:01.946" v="4793" actId="20577"/>
          <ac:spMkLst>
            <pc:docMk/>
            <pc:sldMk cId="1798065687" sldId="718"/>
            <ac:spMk id="4" creationId="{A7FAD067-C5F4-647C-656D-80817E81EBE5}"/>
          </ac:spMkLst>
        </pc:spChg>
        <pc:picChg chg="add mod">
          <ac:chgData name="Rachel Boxer" userId="6da37c9f42e40059" providerId="LiveId" clId="{0E13CC8D-59C2-4409-A640-E738E4606E44}" dt="2026-02-06T09:43:51.458" v="605" actId="208"/>
          <ac:picMkLst>
            <pc:docMk/>
            <pc:sldMk cId="1798065687" sldId="718"/>
            <ac:picMk id="3" creationId="{06C31397-E0FF-483A-3F72-9665F81D1C2C}"/>
          </ac:picMkLst>
        </pc:picChg>
      </pc:sldChg>
      <pc:sldChg chg="addSp delSp modSp new mod ord delAnim modAnim modNotesTx">
        <pc:chgData name="Rachel Boxer" userId="6da37c9f42e40059" providerId="LiveId" clId="{0E13CC8D-59C2-4409-A640-E738E4606E44}" dt="2026-02-07T08:55:42.625" v="6647" actId="20577"/>
        <pc:sldMkLst>
          <pc:docMk/>
          <pc:sldMk cId="3684759212" sldId="719"/>
        </pc:sldMkLst>
        <pc:spChg chg="add mod">
          <ac:chgData name="Rachel Boxer" userId="6da37c9f42e40059" providerId="LiveId" clId="{0E13CC8D-59C2-4409-A640-E738E4606E44}" dt="2026-02-07T08:08:31.554" v="5080" actId="20577"/>
          <ac:spMkLst>
            <pc:docMk/>
            <pc:sldMk cId="3684759212" sldId="719"/>
            <ac:spMk id="4" creationId="{EB4639E2-1445-EABB-F1E1-5C18E306305B}"/>
          </ac:spMkLst>
        </pc:spChg>
        <pc:grpChg chg="add mod">
          <ac:chgData name="Rachel Boxer" userId="6da37c9f42e40059" providerId="LiveId" clId="{0E13CC8D-59C2-4409-A640-E738E4606E44}" dt="2026-02-06T11:49:23.831" v="2178" actId="1036"/>
          <ac:grpSpMkLst>
            <pc:docMk/>
            <pc:sldMk cId="3684759212" sldId="719"/>
            <ac:grpSpMk id="7" creationId="{5564D805-6F89-3703-16F9-B83BA9955B31}"/>
          </ac:grpSpMkLst>
        </pc:grpChg>
        <pc:picChg chg="add mod modCrop">
          <ac:chgData name="Rachel Boxer" userId="6da37c9f42e40059" providerId="LiveId" clId="{0E13CC8D-59C2-4409-A640-E738E4606E44}" dt="2026-02-06T09:48:13.387" v="643" actId="208"/>
          <ac:picMkLst>
            <pc:docMk/>
            <pc:sldMk cId="3684759212" sldId="719"/>
            <ac:picMk id="3" creationId="{136BA66D-7C7E-4E5B-F672-0C4000E03E7E}"/>
          </ac:picMkLst>
        </pc:picChg>
        <pc:picChg chg="add mod">
          <ac:chgData name="Rachel Boxer" userId="6da37c9f42e40059" providerId="LiveId" clId="{0E13CC8D-59C2-4409-A640-E738E4606E44}" dt="2026-02-06T11:34:05.897" v="1581" actId="164"/>
          <ac:picMkLst>
            <pc:docMk/>
            <pc:sldMk cId="3684759212" sldId="719"/>
            <ac:picMk id="6" creationId="{16B5042B-DF4C-6A3B-004A-F2AA853A2100}"/>
          </ac:picMkLst>
        </pc:picChg>
        <pc:picChg chg="add mod">
          <ac:chgData name="Rachel Boxer" userId="6da37c9f42e40059" providerId="LiveId" clId="{0E13CC8D-59C2-4409-A640-E738E4606E44}" dt="2026-02-07T08:39:01.430" v="6247" actId="14100"/>
          <ac:picMkLst>
            <pc:docMk/>
            <pc:sldMk cId="3684759212" sldId="719"/>
            <ac:picMk id="10" creationId="{352963CA-92FA-08A3-7AD1-3EA11DF4A0C8}"/>
          </ac:picMkLst>
        </pc:picChg>
      </pc:sldChg>
      <pc:sldChg chg="addSp delSp modSp new mod ord delAnim modAnim modNotesTx">
        <pc:chgData name="Rachel Boxer" userId="6da37c9f42e40059" providerId="LiveId" clId="{0E13CC8D-59C2-4409-A640-E738E4606E44}" dt="2026-02-07T09:20:32.248" v="6819" actId="20577"/>
        <pc:sldMkLst>
          <pc:docMk/>
          <pc:sldMk cId="2266190276" sldId="720"/>
        </pc:sldMkLst>
        <pc:spChg chg="mod topLvl">
          <ac:chgData name="Rachel Boxer" userId="6da37c9f42e40059" providerId="LiveId" clId="{0E13CC8D-59C2-4409-A640-E738E4606E44}" dt="2026-02-07T09:20:32.248" v="6819" actId="20577"/>
          <ac:spMkLst>
            <pc:docMk/>
            <pc:sldMk cId="2266190276" sldId="720"/>
            <ac:spMk id="5" creationId="{F4F83DDC-0C25-6EAB-C98F-8714561FE403}"/>
          </ac:spMkLst>
        </pc:spChg>
        <pc:picChg chg="add mod modCrop">
          <ac:chgData name="Rachel Boxer" userId="6da37c9f42e40059" providerId="LiveId" clId="{0E13CC8D-59C2-4409-A640-E738E4606E44}" dt="2026-02-06T12:03:43.071" v="2705" actId="732"/>
          <ac:picMkLst>
            <pc:docMk/>
            <pc:sldMk cId="2266190276" sldId="720"/>
            <ac:picMk id="3" creationId="{4972294B-E6B1-1C59-4C28-5FBCE37BDCEB}"/>
          </ac:picMkLst>
        </pc:picChg>
      </pc:sldChg>
      <pc:sldChg chg="addSp delSp modSp new mod ord modNotesTx">
        <pc:chgData name="Rachel Boxer" userId="6da37c9f42e40059" providerId="LiveId" clId="{0E13CC8D-59C2-4409-A640-E738E4606E44}" dt="2026-02-17T16:30:11.843" v="6859" actId="20577"/>
        <pc:sldMkLst>
          <pc:docMk/>
          <pc:sldMk cId="3668278907" sldId="721"/>
        </pc:sldMkLst>
        <pc:picChg chg="add mod modCrop">
          <ac:chgData name="Rachel Boxer" userId="6da37c9f42e40059" providerId="LiveId" clId="{0E13CC8D-59C2-4409-A640-E738E4606E44}" dt="2026-02-06T12:34:02.122" v="3499" actId="1036"/>
          <ac:picMkLst>
            <pc:docMk/>
            <pc:sldMk cId="3668278907" sldId="721"/>
            <ac:picMk id="7" creationId="{D34F6C84-475C-3C56-7E86-442C272FBCE5}"/>
          </ac:picMkLst>
        </pc:picChg>
      </pc:sldChg>
      <pc:sldChg chg="addSp delSp modSp new mod delAnim modAnim modNotesTx">
        <pc:chgData name="Rachel Boxer" userId="6da37c9f42e40059" providerId="LiveId" clId="{0E13CC8D-59C2-4409-A640-E738E4606E44}" dt="2026-02-17T16:31:42.664" v="6860" actId="20577"/>
        <pc:sldMkLst>
          <pc:docMk/>
          <pc:sldMk cId="106302038" sldId="722"/>
        </pc:sldMkLst>
        <pc:spChg chg="add mod">
          <ac:chgData name="Rachel Boxer" userId="6da37c9f42e40059" providerId="LiveId" clId="{0E13CC8D-59C2-4409-A640-E738E4606E44}" dt="2026-02-06T22:55:40.879" v="4795"/>
          <ac:spMkLst>
            <pc:docMk/>
            <pc:sldMk cId="106302038" sldId="722"/>
            <ac:spMk id="4" creationId="{C7964EBB-52E7-9433-BAC5-6337FC7C2496}"/>
          </ac:spMkLst>
        </pc:spChg>
        <pc:spChg chg="add mod">
          <ac:chgData name="Rachel Boxer" userId="6da37c9f42e40059" providerId="LiveId" clId="{0E13CC8D-59C2-4409-A640-E738E4606E44}" dt="2026-02-07T08:57:03.834" v="6675" actId="20577"/>
          <ac:spMkLst>
            <pc:docMk/>
            <pc:sldMk cId="106302038" sldId="722"/>
            <ac:spMk id="5" creationId="{67572E08-9AC0-471F-E0D7-1A310CD1EF7F}"/>
          </ac:spMkLst>
        </pc:spChg>
        <pc:picChg chg="add mod">
          <ac:chgData name="Rachel Boxer" userId="6da37c9f42e40059" providerId="LiveId" clId="{0E13CC8D-59C2-4409-A640-E738E4606E44}" dt="2026-02-06T11:30:52.229" v="1497"/>
          <ac:picMkLst>
            <pc:docMk/>
            <pc:sldMk cId="106302038" sldId="722"/>
            <ac:picMk id="2" creationId="{21320A0A-C618-A3A1-12E5-0D1CED68EB09}"/>
          </ac:picMkLst>
        </pc:picChg>
      </pc:sldChg>
      <pc:sldChg chg="addSp modSp new ord addAnim delAnim modAnim modNotesTx">
        <pc:chgData name="Rachel Boxer" userId="6da37c9f42e40059" providerId="LiveId" clId="{0E13CC8D-59C2-4409-A640-E738E4606E44}" dt="2026-02-07T09:11:17.679" v="6699" actId="20577"/>
        <pc:sldMkLst>
          <pc:docMk/>
          <pc:sldMk cId="1957984227" sldId="723"/>
        </pc:sldMkLst>
        <pc:spChg chg="add mod">
          <ac:chgData name="Rachel Boxer" userId="6da37c9f42e40059" providerId="LiveId" clId="{0E13CC8D-59C2-4409-A640-E738E4606E44}" dt="2026-02-06T12:09:20.639" v="3126" actId="20577"/>
          <ac:spMkLst>
            <pc:docMk/>
            <pc:sldMk cId="1957984227" sldId="723"/>
            <ac:spMk id="3" creationId="{E50D2A85-0FEC-70C5-6A8E-8FBF5FC4C19B}"/>
          </ac:spMkLst>
        </pc:spChg>
        <pc:picChg chg="add mod">
          <ac:chgData name="Rachel Boxer" userId="6da37c9f42e40059" providerId="LiveId" clId="{0E13CC8D-59C2-4409-A640-E738E4606E44}" dt="2026-02-06T12:08:49.012" v="3085"/>
          <ac:picMkLst>
            <pc:docMk/>
            <pc:sldMk cId="1957984227" sldId="723"/>
            <ac:picMk id="2" creationId="{FB857D54-BE37-1A9F-4E2A-C47B5FA68CA3}"/>
          </ac:picMkLst>
        </pc:picChg>
      </pc:sldChg>
      <pc:sldChg chg="addSp delSp modSp new mod ord modAnim modNotesTx">
        <pc:chgData name="Rachel Boxer" userId="6da37c9f42e40059" providerId="LiveId" clId="{0E13CC8D-59C2-4409-A640-E738E4606E44}" dt="2026-02-07T09:11:14.087" v="6697" actId="20577"/>
        <pc:sldMkLst>
          <pc:docMk/>
          <pc:sldMk cId="4013152700" sldId="725"/>
        </pc:sldMkLst>
        <pc:spChg chg="add mod">
          <ac:chgData name="Rachel Boxer" userId="6da37c9f42e40059" providerId="LiveId" clId="{0E13CC8D-59C2-4409-A640-E738E4606E44}" dt="2026-02-06T11:56:22.022" v="2553" actId="1035"/>
          <ac:spMkLst>
            <pc:docMk/>
            <pc:sldMk cId="4013152700" sldId="725"/>
            <ac:spMk id="4" creationId="{35E1010F-59C0-D1EB-77B0-61A534718403}"/>
          </ac:spMkLst>
        </pc:spChg>
        <pc:picChg chg="add mod">
          <ac:chgData name="Rachel Boxer" userId="6da37c9f42e40059" providerId="LiveId" clId="{0E13CC8D-59C2-4409-A640-E738E4606E44}" dt="2026-02-06T11:53:56.228" v="2371" actId="208"/>
          <ac:picMkLst>
            <pc:docMk/>
            <pc:sldMk cId="4013152700" sldId="725"/>
            <ac:picMk id="3" creationId="{B185DA5F-368B-38D6-D1C8-75D6C90EC38C}"/>
          </ac:picMkLst>
        </pc:picChg>
      </pc:sldChg>
      <pc:sldChg chg="addSp modSp new mod modNotesTx">
        <pc:chgData name="Rachel Boxer" userId="6da37c9f42e40059" providerId="LiveId" clId="{0E13CC8D-59C2-4409-A640-E738E4606E44}" dt="2026-02-07T09:13:37.812" v="6706" actId="20577"/>
        <pc:sldMkLst>
          <pc:docMk/>
          <pc:sldMk cId="2361853575" sldId="727"/>
        </pc:sldMkLst>
        <pc:picChg chg="add mod modCrop">
          <ac:chgData name="Rachel Boxer" userId="6da37c9f42e40059" providerId="LiveId" clId="{0E13CC8D-59C2-4409-A640-E738E4606E44}" dt="2026-02-07T08:12:26.360" v="5219" actId="732"/>
          <ac:picMkLst>
            <pc:docMk/>
            <pc:sldMk cId="2361853575" sldId="727"/>
            <ac:picMk id="2" creationId="{18AF56FC-DC41-2B00-AEF2-D246B153D384}"/>
          </ac:picMkLst>
        </pc:picChg>
        <pc:picChg chg="add mod modCrop">
          <ac:chgData name="Rachel Boxer" userId="6da37c9f42e40059" providerId="LiveId" clId="{0E13CC8D-59C2-4409-A640-E738E4606E44}" dt="2026-02-07T08:12:36.439" v="5221" actId="732"/>
          <ac:picMkLst>
            <pc:docMk/>
            <pc:sldMk cId="2361853575" sldId="727"/>
            <ac:picMk id="3" creationId="{C28E0FD4-8C6C-6D07-9B92-44F8FF435562}"/>
          </ac:picMkLst>
        </pc:picChg>
      </pc:sldChg>
      <pc:sldChg chg="addSp delSp modSp add mod ord addAnim delAnim modAnim modNotesTx">
        <pc:chgData name="Rachel Boxer" userId="6da37c9f42e40059" providerId="LiveId" clId="{0E13CC8D-59C2-4409-A640-E738E4606E44}" dt="2026-02-07T08:44:40.040" v="6406" actId="20577"/>
        <pc:sldMkLst>
          <pc:docMk/>
          <pc:sldMk cId="1392954109" sldId="728"/>
        </pc:sldMkLst>
        <pc:spChg chg="add mod">
          <ac:chgData name="Rachel Boxer" userId="6da37c9f42e40059" providerId="LiveId" clId="{0E13CC8D-59C2-4409-A640-E738E4606E44}" dt="2026-02-07T08:43:29.333" v="6263" actId="20577"/>
          <ac:spMkLst>
            <pc:docMk/>
            <pc:sldMk cId="1392954109" sldId="728"/>
            <ac:spMk id="5" creationId="{625FE87F-8409-DB30-4739-FA901284E070}"/>
          </ac:spMkLst>
        </pc:spChg>
        <pc:picChg chg="add mod">
          <ac:chgData name="Rachel Boxer" userId="6da37c9f42e40059" providerId="LiveId" clId="{0E13CC8D-59C2-4409-A640-E738E4606E44}" dt="2026-02-07T08:39:39.580" v="6249"/>
          <ac:picMkLst>
            <pc:docMk/>
            <pc:sldMk cId="1392954109" sldId="728"/>
            <ac:picMk id="8" creationId="{9ABF4414-252A-355D-4C60-BB60890D8A45}"/>
          </ac:picMkLst>
        </pc:picChg>
        <pc:picChg chg="mod">
          <ac:chgData name="Rachel Boxer" userId="6da37c9f42e40059" providerId="LiveId" clId="{0E13CC8D-59C2-4409-A640-E738E4606E44}" dt="2026-02-07T08:25:00.981" v="6020" actId="1076"/>
          <ac:picMkLst>
            <pc:docMk/>
            <pc:sldMk cId="1392954109" sldId="728"/>
            <ac:picMk id="9" creationId="{9CDE1A65-AEDA-410D-84EE-30A658A49AB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17/02/2026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b="1" dirty="0"/>
              <a:t>Slide 1: Spring flowers stilling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Use the stilling slide if desired: the suggested words should be spoken slowly, leaving pauses </a:t>
            </a:r>
            <a:r>
              <a:rPr lang="en-GB" sz="1200" i="1" kern="1200" dirty="0" err="1">
                <a:solidFill>
                  <a:schemeClr val="tx1"/>
                </a:solidFill>
                <a:effectLst/>
                <a:latin typeface="+mn-lt"/>
                <a:ea typeface="+mn-ea"/>
                <a:cs typeface="+mn-cs"/>
              </a:rPr>
              <a:t>inbetween</a:t>
            </a:r>
            <a:r>
              <a:rPr lang="en-GB" sz="1200" i="1" kern="1200" dirty="0">
                <a:solidFill>
                  <a:schemeClr val="tx1"/>
                </a:solidFill>
                <a:effectLst/>
                <a:latin typeface="+mn-lt"/>
                <a:ea typeface="+mn-ea"/>
                <a:cs typeface="+mn-cs"/>
              </a:rPr>
              <a:t> to create a sense of stillness.</a:t>
            </a:r>
            <a:endParaRPr lang="en-GB" sz="1200" kern="1200" dirty="0">
              <a:solidFill>
                <a:schemeClr val="tx1"/>
              </a:solidFill>
              <a:effectLst/>
              <a:latin typeface="+mn-lt"/>
              <a:ea typeface="+mn-ea"/>
              <a:cs typeface="+mn-cs"/>
            </a:endParaRPr>
          </a:p>
          <a:p>
            <a:endParaRPr lang="en-GB" b="1" dirty="0"/>
          </a:p>
          <a:p>
            <a:r>
              <a:rPr lang="en-GB" b="0" dirty="0"/>
              <a:t>As you sit quietly, watch the spring flowers blowing gently in the breeze….</a:t>
            </a:r>
            <a:r>
              <a:rPr lang="en-GB" b="0" i="1" dirty="0"/>
              <a:t>[PAUSE]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Now practise slower breathing…..in…..and out…..in……and out…..keep this going as you continue to look at the flowers….</a:t>
            </a:r>
            <a:r>
              <a:rPr lang="en-GB" b="0" i="1" dirty="0"/>
              <a:t>[PAUSE]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You maybe notice that you are feeling calmer and more relaxed….</a:t>
            </a:r>
            <a:r>
              <a:rPr lang="en-GB" b="0" i="1" dirty="0"/>
              <a:t>[PAUSE]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As you breathe, think about how it feels to be in this special/sacred space…..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[PAUSE]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p>
          <a:p>
            <a:r>
              <a:rPr lang="en-GB" b="0" dirty="0"/>
              <a:t>We come into this special / sacred space and time to be still….to think deeply…..to be together as a school community…..</a:t>
            </a:r>
          </a:p>
          <a:p>
            <a:r>
              <a:rPr lang="en-GB" sz="1200" kern="1200" dirty="0">
                <a:solidFill>
                  <a:schemeClr val="tx1"/>
                </a:solidFill>
                <a:effectLst/>
                <a:latin typeface="+mn-lt"/>
                <a:ea typeface="+mn-ea"/>
                <a:cs typeface="+mn-cs"/>
              </a:rPr>
              <a:t>In our time together today, we will </a:t>
            </a:r>
            <a:r>
              <a:rPr lang="en-GB" sz="1200" b="1" kern="1200" dirty="0">
                <a:solidFill>
                  <a:schemeClr val="tx1"/>
                </a:solidFill>
                <a:effectLst/>
                <a:latin typeface="+mn-lt"/>
                <a:ea typeface="+mn-ea"/>
                <a:cs typeface="+mn-cs"/>
              </a:rPr>
              <a:t>reflect on our ExploRE day together, watch a video, share some words and then use them to help us to think as we end this day together.</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first, let’s welcome one another as we begin….</a:t>
            </a:r>
          </a:p>
        </p:txBody>
      </p:sp>
      <p:sp>
        <p:nvSpPr>
          <p:cNvPr id="4" name="Slide Number Placeholder 3"/>
          <p:cNvSpPr>
            <a:spLocks noGrp="1"/>
          </p:cNvSpPr>
          <p:nvPr>
            <p:ph type="sldNum" sz="quarter" idx="5"/>
          </p:nvPr>
        </p:nvSpPr>
        <p:spPr/>
        <p:txBody>
          <a:bodyPr/>
          <a:lstStyle/>
          <a:p>
            <a:fld id="{DDD5497B-4A75-480F-A5A0-54029FF93931}" type="slidenum">
              <a:rPr lang="en-GB" smtClean="0"/>
              <a:t>1</a:t>
            </a:fld>
            <a:endParaRPr lang="en-GB"/>
          </a:p>
        </p:txBody>
      </p:sp>
    </p:spTree>
    <p:extLst>
      <p:ext uri="{BB962C8B-B14F-4D97-AF65-F5344CB8AC3E}">
        <p14:creationId xmlns:p14="http://schemas.microsoft.com/office/powerpoint/2010/main" val="91314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a:t>
            </a:r>
            <a:r>
              <a:rPr lang="en-GB" sz="1200" b="1" dirty="0">
                <a:latin typeface="Century Gothic" panose="020B0502020202020204" pitchFamily="34" charset="0"/>
              </a:rPr>
              <a:t>I wonder what you think is the most important message in this 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We are going to watch a 2-minute Lego® version of the Easter story now: as you watch, be thinking about the question….</a:t>
            </a:r>
            <a:r>
              <a:rPr lang="en-GB" b="0" i="1" dirty="0"/>
              <a:t>[Use the video link [click on the picture to take you to the YouTube video] to show this 2-minute version of the Easter story. You might also wish to give pupils time to chat together afterwards]</a:t>
            </a:r>
          </a:p>
          <a:p>
            <a:r>
              <a:rPr lang="en-GB" b="0" i="0" dirty="0"/>
              <a:t>So, I wonder what conclusions we might have come to? </a:t>
            </a:r>
            <a:r>
              <a:rPr lang="en-GB" b="0" i="1" dirty="0"/>
              <a:t>[ask for some thoughts]</a:t>
            </a:r>
          </a:p>
          <a:p>
            <a:r>
              <a:rPr lang="en-GB" b="0" i="0" dirty="0"/>
              <a:t>We’re going to hear some words from the Bible now, words that were used in the video – words </a:t>
            </a:r>
            <a:r>
              <a:rPr lang="en-GB" b="0" i="0"/>
              <a:t>that help </a:t>
            </a:r>
            <a:r>
              <a:rPr lang="en-GB" b="0" i="0" dirty="0"/>
              <a:t>to explain how a Christian might answer this question…</a:t>
            </a:r>
          </a:p>
        </p:txBody>
      </p:sp>
      <p:sp>
        <p:nvSpPr>
          <p:cNvPr id="4" name="Slide Number Placeholder 3"/>
          <p:cNvSpPr>
            <a:spLocks noGrp="1"/>
          </p:cNvSpPr>
          <p:nvPr>
            <p:ph type="sldNum" sz="quarter" idx="5"/>
          </p:nvPr>
        </p:nvSpPr>
        <p:spPr/>
        <p:txBody>
          <a:bodyPr/>
          <a:lstStyle/>
          <a:p>
            <a:fld id="{DDD5497B-4A75-480F-A5A0-54029FF93931}" type="slidenum">
              <a:rPr lang="en-GB" smtClean="0"/>
              <a:t>10</a:t>
            </a:fld>
            <a:endParaRPr lang="en-GB"/>
          </a:p>
        </p:txBody>
      </p:sp>
    </p:spTree>
    <p:extLst>
      <p:ext uri="{BB962C8B-B14F-4D97-AF65-F5344CB8AC3E}">
        <p14:creationId xmlns:p14="http://schemas.microsoft.com/office/powerpoint/2010/main" val="1652641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11: In John chapter 3 verse 16, it says this: God loved the world so much that he gave his Son, Jesus…..</a:t>
            </a:r>
          </a:p>
          <a:p>
            <a:r>
              <a:rPr lang="en-GB" b="0" dirty="0"/>
              <a:t>For Christians, this is the message of Easter: that God gave Jesus as the priceless gift that would save the world, mend all that had been broken and open the door to life that will last forever…..as you may recall from your learning in RE, Christians call this </a:t>
            </a:r>
            <a:r>
              <a:rPr lang="en-GB" b="1" dirty="0"/>
              <a:t>salvation.</a:t>
            </a:r>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11</a:t>
            </a:fld>
            <a:endParaRPr lang="en-GB"/>
          </a:p>
        </p:txBody>
      </p:sp>
    </p:spTree>
    <p:extLst>
      <p:ext uri="{BB962C8B-B14F-4D97-AF65-F5344CB8AC3E}">
        <p14:creationId xmlns:p14="http://schemas.microsoft.com/office/powerpoint/2010/main" val="58215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a:t>
            </a:r>
            <a:r>
              <a:rPr lang="en-GB" b="0" dirty="0"/>
              <a:t>You might also remember these panels from Jacqui Parkinson’s exhibition, and the story of how Adam and Eve listened to the snake in the garden, which spoiled God’s beautiful creation and brought darkness into people’s hearts…..</a:t>
            </a:r>
          </a:p>
          <a:p>
            <a:r>
              <a:rPr lang="en-GB" b="0" dirty="0"/>
              <a:t>Christians believe that Easter is God’s plan to fix the brokenness and darkness in our world…..</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12</a:t>
            </a:fld>
            <a:endParaRPr lang="en-GB"/>
          </a:p>
        </p:txBody>
      </p:sp>
    </p:spTree>
    <p:extLst>
      <p:ext uri="{BB962C8B-B14F-4D97-AF65-F5344CB8AC3E}">
        <p14:creationId xmlns:p14="http://schemas.microsoft.com/office/powerpoint/2010/main" val="632383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9EC0B-94AB-B658-A7EE-F09DC8DF0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1348C-589B-8781-6D8B-23426057C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F9922A-6B8D-2273-CFE8-E2B2FEC2EB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13: </a:t>
            </a:r>
            <a:r>
              <a:rPr lang="en-GB" sz="1200" b="1" kern="1200" dirty="0">
                <a:solidFill>
                  <a:schemeClr val="tx1"/>
                </a:solidFill>
                <a:effectLst/>
                <a:latin typeface="+mn-lt"/>
                <a:ea typeface="MS PGothic" panose="020B0600070205080204" pitchFamily="34" charset="-128"/>
                <a:cs typeface="MS PGothic" charset="0"/>
              </a:rPr>
              <a:t>Responding and words for worship</a:t>
            </a:r>
          </a:p>
          <a:p>
            <a:r>
              <a:rPr lang="en-GB" b="0" dirty="0"/>
              <a:t>Christians believe that the message of Easter is that Jesus’ death and resurrection fixed what was broken in people’s hearts and one day will fix all that is broken in creation, so all will be as it should have been all along…..</a:t>
            </a:r>
          </a:p>
          <a:p>
            <a:r>
              <a:rPr lang="en-GB" b="0" dirty="0"/>
              <a:t>Let’s just pause one final time and wonder together…..</a:t>
            </a:r>
          </a:p>
          <a:p>
            <a:pPr algn="ctr"/>
            <a:r>
              <a:rPr lang="en-GB" sz="1200" b="1" dirty="0">
                <a:solidFill>
                  <a:schemeClr val="bg1"/>
                </a:solidFill>
                <a:latin typeface="Century Gothic" panose="020B0502020202020204" pitchFamily="34" charset="0"/>
              </a:rPr>
              <a:t>….I wonder what you think about this message?....</a:t>
            </a:r>
          </a:p>
          <a:p>
            <a:pPr algn="ctr"/>
            <a:r>
              <a:rPr lang="en-GB" sz="1200" b="1" dirty="0">
                <a:solidFill>
                  <a:schemeClr val="bg1"/>
                </a:solidFill>
                <a:latin typeface="Century Gothic" panose="020B0502020202020204" pitchFamily="34" charset="0"/>
              </a:rPr>
              <a:t>….I wonder what difference it makes to how Christians live?....</a:t>
            </a:r>
          </a:p>
          <a:p>
            <a:r>
              <a:rPr lang="en-GB" b="0" dirty="0"/>
              <a:t>We’re going to end our time together, and our Journey through Easter, with a blessing – which is a special type of prayer.</a:t>
            </a:r>
          </a:p>
          <a:p>
            <a:endParaRPr lang="en-GB" b="0" dirty="0"/>
          </a:p>
        </p:txBody>
      </p:sp>
      <p:sp>
        <p:nvSpPr>
          <p:cNvPr id="4" name="Slide Number Placeholder 3">
            <a:extLst>
              <a:ext uri="{FF2B5EF4-FFF2-40B4-BE49-F238E27FC236}">
                <a16:creationId xmlns:a16="http://schemas.microsoft.com/office/drawing/2014/main" id="{9820F763-8C89-EAE2-F8C8-744F4224559B}"/>
              </a:ext>
            </a:extLst>
          </p:cNvPr>
          <p:cNvSpPr>
            <a:spLocks noGrp="1"/>
          </p:cNvSpPr>
          <p:nvPr>
            <p:ph type="sldNum" sz="quarter" idx="5"/>
          </p:nvPr>
        </p:nvSpPr>
        <p:spPr/>
        <p:txBody>
          <a:bodyPr/>
          <a:lstStyle/>
          <a:p>
            <a:fld id="{DDD5497B-4A75-480F-A5A0-54029FF93931}" type="slidenum">
              <a:rPr lang="en-GB" smtClean="0"/>
              <a:t>13</a:t>
            </a:fld>
            <a:endParaRPr lang="en-GB"/>
          </a:p>
        </p:txBody>
      </p:sp>
    </p:spTree>
    <p:extLst>
      <p:ext uri="{BB962C8B-B14F-4D97-AF65-F5344CB8AC3E}">
        <p14:creationId xmlns:p14="http://schemas.microsoft.com/office/powerpoint/2010/main" val="1664160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b="1" kern="1200" dirty="0">
                <a:solidFill>
                  <a:schemeClr val="tx1"/>
                </a:solidFill>
                <a:effectLst/>
                <a:latin typeface="+mn-lt"/>
                <a:ea typeface="MS PGothic" panose="020B0600070205080204" pitchFamily="34" charset="-128"/>
                <a:cs typeface="MS PGothic" charset="0"/>
              </a:rPr>
              <a:t>Slide 14: Prayer of blessing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MS PGothic" panose="020B0600070205080204" pitchFamily="34" charset="-128"/>
                <a:cs typeface="MS PGothic" charset="0"/>
              </a:rPr>
              <a:t>It’s a blessing that is very old, probably from Ireland (which is one part of the British Isles) This blessing talks about wishing someone well as they go on their journey….that their journey will be an easy one.  This may be an actual journey, but it could also mean the journey of people’s lives – and for us, as we end this school day and journey home. As you listen, you might not understand every word, because the language is like a poem, so I’m going to use some pictures to help us. If you want to pray this with me, then find a way to make these words your own</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i="1" kern="1200" dirty="0">
              <a:solidFill>
                <a:schemeClr val="tx1"/>
              </a:solidFill>
              <a:effectLst/>
              <a:latin typeface="+mn-lt"/>
              <a:ea typeface="MS PGothic" panose="020B0600070205080204" pitchFamily="34" charset="-128"/>
              <a:cs typeface="MS PGothic"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i="1" kern="1200" dirty="0">
                <a:solidFill>
                  <a:schemeClr val="tx1"/>
                </a:solidFill>
                <a:effectLst/>
                <a:latin typeface="+mn-lt"/>
                <a:ea typeface="MS PGothic" panose="020B0600070205080204" pitchFamily="34" charset="-128"/>
                <a:cs typeface="MS PGothic" charset="0"/>
              </a:rPr>
              <a:t>[Try to leave a pause between each slide, and resist the urge to explain the words: let them sink in and let the words and pictures ‘speak’ to children at whatever level they will absorb them, even if it’s only to enjoy how they sound. Read it more than once if you think it will help.]</a:t>
            </a:r>
          </a:p>
          <a:p>
            <a:endParaRPr lang="en-GB" dirty="0"/>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14</a:t>
            </a:fld>
            <a:endParaRPr lang="en-US" altLang="en-US"/>
          </a:p>
        </p:txBody>
      </p:sp>
    </p:spTree>
    <p:extLst>
      <p:ext uri="{BB962C8B-B14F-4D97-AF65-F5344CB8AC3E}">
        <p14:creationId xmlns:p14="http://schemas.microsoft.com/office/powerpoint/2010/main" val="1322274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D5497B-4A75-480F-A5A0-54029FF93931}" type="slidenum">
              <a:rPr lang="en-GB" smtClean="0"/>
              <a:t>19</a:t>
            </a:fld>
            <a:endParaRPr lang="en-GB"/>
          </a:p>
        </p:txBody>
      </p:sp>
    </p:spTree>
    <p:extLst>
      <p:ext uri="{BB962C8B-B14F-4D97-AF65-F5344CB8AC3E}">
        <p14:creationId xmlns:p14="http://schemas.microsoft.com/office/powerpoint/2010/main" val="395106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S PGothic" panose="020B0600070205080204" pitchFamily="34" charset="-128"/>
              <a:cs typeface="MS PGothic" charset="0"/>
            </a:endParaRPr>
          </a:p>
        </p:txBody>
      </p:sp>
      <p:sp>
        <p:nvSpPr>
          <p:cNvPr id="4" name="Slide Number Placeholder 3"/>
          <p:cNvSpPr>
            <a:spLocks noGrp="1"/>
          </p:cNvSpPr>
          <p:nvPr>
            <p:ph type="sldNum" sz="quarter" idx="5"/>
          </p:nvPr>
        </p:nvSpPr>
        <p:spPr/>
        <p:txBody>
          <a:bodyPr/>
          <a:lstStyle/>
          <a:p>
            <a:pPr>
              <a:defRPr/>
            </a:pPr>
            <a:fld id="{BAC4CE71-65F1-4BBD-A903-FD175D9EFD41}" type="slidenum">
              <a:rPr lang="en-US" altLang="en-US" smtClean="0"/>
              <a:pPr>
                <a:defRPr/>
              </a:pPr>
              <a:t>20</a:t>
            </a:fld>
            <a:endParaRPr lang="en-US" altLang="en-US"/>
          </a:p>
        </p:txBody>
      </p:sp>
    </p:spTree>
    <p:extLst>
      <p:ext uri="{BB962C8B-B14F-4D97-AF65-F5344CB8AC3E}">
        <p14:creationId xmlns:p14="http://schemas.microsoft.com/office/powerpoint/2010/main" val="3550454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AC4CE71-65F1-4BBD-A903-FD175D9EFD41}" type="slidenum">
              <a:rPr lang="en-US" altLang="en-US" smtClean="0"/>
              <a:pPr>
                <a:defRPr/>
              </a:pPr>
              <a:t>21</a:t>
            </a:fld>
            <a:endParaRPr lang="en-US" altLang="en-US"/>
          </a:p>
        </p:txBody>
      </p:sp>
    </p:spTree>
    <p:extLst>
      <p:ext uri="{BB962C8B-B14F-4D97-AF65-F5344CB8AC3E}">
        <p14:creationId xmlns:p14="http://schemas.microsoft.com/office/powerpoint/2010/main" val="3950627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26AB6F3-3340-4CE7-A011-AE09ADFADFCA}"/>
              </a:ext>
            </a:extLst>
          </p:cNvPr>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915" name="Notes Placeholder 2">
            <a:extLst>
              <a:ext uri="{FF2B5EF4-FFF2-40B4-BE49-F238E27FC236}">
                <a16:creationId xmlns:a16="http://schemas.microsoft.com/office/drawing/2014/main" id="{4C093FD9-7AD3-46A0-AC14-58F4B1572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a:solidFill>
                  <a:schemeClr val="tx1"/>
                </a:solidFill>
                <a:effectLst/>
                <a:latin typeface="+mn-lt"/>
                <a:ea typeface="+mn-ea"/>
                <a:cs typeface="+mn-cs"/>
              </a:rPr>
              <a:t>Sending: Slide 25</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Leader: </a:t>
            </a:r>
            <a:r>
              <a:rPr lang="en-GB" sz="1200" b="1" kern="1200" dirty="0">
                <a:solidFill>
                  <a:schemeClr val="tx1"/>
                </a:solidFill>
                <a:effectLst/>
                <a:latin typeface="+mn-lt"/>
                <a:ea typeface="+mn-ea"/>
                <a:cs typeface="+mn-cs"/>
              </a:rPr>
              <a:t>As we leave this place &amp; time and continue our journeys…..</a:t>
            </a:r>
            <a:endParaRPr lang="en-GB" sz="1200" kern="1200" dirty="0">
              <a:solidFill>
                <a:schemeClr val="tx1"/>
              </a:solidFill>
              <a:effectLst/>
              <a:latin typeface="+mn-lt"/>
              <a:ea typeface="+mn-ea"/>
              <a:cs typeface="+mn-cs"/>
            </a:endParaRPr>
          </a:p>
          <a:p>
            <a:r>
              <a:rPr lang="en-GB" sz="1200" b="1" i="1" kern="1200" dirty="0">
                <a:solidFill>
                  <a:schemeClr val="tx1"/>
                </a:solidFill>
                <a:effectLst/>
                <a:latin typeface="+mn-lt"/>
                <a:ea typeface="+mn-ea"/>
                <a:cs typeface="+mn-cs"/>
              </a:rPr>
              <a:t>All: </a:t>
            </a:r>
            <a:r>
              <a:rPr lang="en-GB" sz="12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May God go with us!</a:t>
            </a:r>
            <a:endParaRPr lang="en-GB" sz="1200" b="1" i="1" kern="1200" dirty="0">
              <a:solidFill>
                <a:schemeClr val="tx1"/>
              </a:solidFill>
              <a:effectLst/>
              <a:latin typeface="+mn-lt"/>
              <a:ea typeface="+mn-ea"/>
              <a:cs typeface="+mn-cs"/>
            </a:endParaRPr>
          </a:p>
        </p:txBody>
      </p:sp>
      <p:sp>
        <p:nvSpPr>
          <p:cNvPr id="38916" name="Slide Number Placeholder 3">
            <a:extLst>
              <a:ext uri="{FF2B5EF4-FFF2-40B4-BE49-F238E27FC236}">
                <a16:creationId xmlns:a16="http://schemas.microsoft.com/office/drawing/2014/main" id="{5BFFD696-F8B6-4987-9DDE-CE2F90C960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635C61-8433-4CE2-8C8F-70272C2C1BD2}" type="slidenum">
              <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en-GB"/>
          </a:p>
        </p:txBody>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2: Gathering</a:t>
            </a:r>
          </a:p>
          <a:p>
            <a:r>
              <a:rPr lang="en-GB" sz="1200" b="1" kern="1200" dirty="0">
                <a:solidFill>
                  <a:schemeClr val="tx1"/>
                </a:solidFill>
                <a:effectLst/>
                <a:latin typeface="+mn-lt"/>
                <a:ea typeface="+mn-ea"/>
                <a:cs typeface="+mn-cs"/>
              </a:rPr>
              <a:t>Leader: </a:t>
            </a:r>
            <a:r>
              <a:rPr lang="en-GB" sz="1200" kern="1200" dirty="0">
                <a:solidFill>
                  <a:schemeClr val="tx1"/>
                </a:solidFill>
                <a:effectLst/>
                <a:latin typeface="+mn-lt"/>
                <a:ea typeface="+mn-ea"/>
                <a:cs typeface="+mn-cs"/>
              </a:rPr>
              <a:t>As we end this day together….</a:t>
            </a:r>
          </a:p>
          <a:p>
            <a:r>
              <a:rPr lang="en-GB" sz="1200" b="1" kern="1200" dirty="0">
                <a:solidFill>
                  <a:schemeClr val="tx1"/>
                </a:solidFill>
                <a:effectLst/>
                <a:latin typeface="+mn-lt"/>
                <a:ea typeface="+mn-ea"/>
                <a:cs typeface="+mn-cs"/>
              </a:rPr>
              <a:t>ALL: ….we bring our thoughts and our hearts into this sacred space.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331429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 </a:t>
            </a:r>
            <a:r>
              <a:rPr lang="en-GB" sz="1200" b="1" kern="1200" dirty="0">
                <a:solidFill>
                  <a:schemeClr val="tx1"/>
                </a:solidFill>
                <a:effectLst/>
                <a:latin typeface="+mn-lt"/>
                <a:ea typeface="+mn-ea"/>
                <a:cs typeface="+mn-cs"/>
              </a:rPr>
              <a:t>ExploRE Easter</a:t>
            </a:r>
          </a:p>
          <a:p>
            <a:r>
              <a:rPr lang="en-GB" sz="1200" kern="1200" dirty="0">
                <a:solidFill>
                  <a:schemeClr val="tx1"/>
                </a:solidFill>
                <a:effectLst/>
                <a:latin typeface="+mn-lt"/>
                <a:ea typeface="+mn-ea"/>
                <a:cs typeface="+mn-cs"/>
              </a:rPr>
              <a:t>Today, we have been exploring Easter in our school, and now we come together as a community to reflect and be grateful.</a:t>
            </a:r>
          </a:p>
          <a:p>
            <a:r>
              <a:rPr lang="en-GB" sz="1200" kern="1200" dirty="0">
                <a:solidFill>
                  <a:schemeClr val="tx1"/>
                </a:solidFill>
                <a:effectLst/>
                <a:latin typeface="+mn-lt"/>
                <a:ea typeface="+mn-ea"/>
                <a:cs typeface="+mn-cs"/>
              </a:rPr>
              <a:t>As we gather, we bring with us all the things that we have discovered today…..what we may have learned about this story……and what we may have learned about ourselves……or about others……</a:t>
            </a:r>
          </a:p>
          <a:p>
            <a:endParaRPr lang="en-GB" b="0" dirty="0"/>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4109419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4: </a:t>
            </a:r>
            <a:r>
              <a:rPr lang="en-GB" b="0" dirty="0"/>
              <a:t>In our school today, we have…..</a:t>
            </a:r>
            <a:r>
              <a:rPr lang="en-GB" b="0" i="1" dirty="0"/>
              <a:t>[remove any that don’t apply to your setting – we suggest you share a photo of each on this slide]</a:t>
            </a:r>
          </a:p>
          <a:p>
            <a:pPr marL="171450" indent="-171450">
              <a:buFont typeface="Arial" panose="020B0604020202020204" pitchFamily="34" charset="0"/>
              <a:buChar char="•"/>
            </a:pPr>
            <a:r>
              <a:rPr lang="en-GB" b="0" i="0" dirty="0"/>
              <a:t>Used our emotions on a very special Easter egg hunt! (EYFS)</a:t>
            </a:r>
          </a:p>
          <a:p>
            <a:pPr marL="171450" indent="-171450">
              <a:buFont typeface="Arial" panose="020B0604020202020204" pitchFamily="34" charset="0"/>
              <a:buChar char="•"/>
            </a:pPr>
            <a:r>
              <a:rPr lang="en-GB" b="0" i="0" dirty="0"/>
              <a:t>Been on a pilgrimage together – and collected reminders in our pilgrim bags (KS1)</a:t>
            </a:r>
          </a:p>
          <a:p>
            <a:pPr marL="171450" indent="-171450">
              <a:buFont typeface="Arial" panose="020B0604020202020204" pitchFamily="34" charset="0"/>
              <a:buChar char="•"/>
            </a:pPr>
            <a:r>
              <a:rPr lang="en-GB" b="0" i="0" dirty="0"/>
              <a:t>Created landscapes that tell the whole story of Easter (LKS2)</a:t>
            </a:r>
          </a:p>
          <a:p>
            <a:pPr marL="171450" indent="-171450">
              <a:buFont typeface="Arial" panose="020B0604020202020204" pitchFamily="34" charset="0"/>
              <a:buChar char="•"/>
            </a:pPr>
            <a:r>
              <a:rPr lang="en-GB" b="0" i="0" dirty="0"/>
              <a:t>Directed and created live sculptures of the most important parts of the story (UKS2)</a:t>
            </a:r>
            <a:endParaRPr lang="en-GB" b="1" i="0" dirty="0"/>
          </a:p>
          <a:p>
            <a:pPr marL="171450" indent="-171450">
              <a:buFont typeface="Arial" panose="020B0604020202020204" pitchFamily="34" charset="0"/>
              <a:buChar char="•"/>
            </a:pPr>
            <a:r>
              <a:rPr lang="en-GB" b="0" i="0" dirty="0"/>
              <a:t>Taken time to wonder about this story together (Reflective story &amp; creative activities)</a:t>
            </a:r>
          </a:p>
          <a:p>
            <a:pPr marL="0" indent="0">
              <a:buFont typeface="Arial" panose="020B0604020202020204" pitchFamily="34" charset="0"/>
              <a:buNone/>
            </a:pPr>
            <a:r>
              <a:rPr lang="en-GB" b="0" i="0" dirty="0"/>
              <a:t>We are going to gather our thinking together now, with some wondering questions….. </a:t>
            </a:r>
            <a:r>
              <a:rPr lang="en-GB" b="0" i="1" dirty="0"/>
              <a:t>[</a:t>
            </a:r>
            <a:r>
              <a:rPr lang="en-GB" sz="1200" i="1" kern="1200" dirty="0">
                <a:solidFill>
                  <a:schemeClr val="tx1"/>
                </a:solidFill>
                <a:effectLst/>
                <a:latin typeface="+mn-lt"/>
                <a:ea typeface="+mn-ea"/>
                <a:cs typeface="+mn-cs"/>
              </a:rPr>
              <a:t>Leave some space for quiet reflection after each: </a:t>
            </a:r>
            <a:r>
              <a:rPr lang="en-GB" b="0" i="1" dirty="0"/>
              <a:t>if time allows, you could ask pupils to talk to the person next to them, or choose a few children to share their thinking]</a:t>
            </a:r>
            <a:endParaRPr lang="en-GB" b="0" i="0"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123156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a:t>
            </a:r>
            <a:r>
              <a:rPr lang="en-GB" b="0" dirty="0"/>
              <a:t>We have looked at the Easter story from lots of different angles. </a:t>
            </a:r>
            <a:r>
              <a:rPr lang="en-GB" b="1" dirty="0"/>
              <a:t>I wonder what has stood out for you </a:t>
            </a:r>
            <a:r>
              <a:rPr lang="en-GB" b="0" dirty="0"/>
              <a:t>as you have examined it?.....</a:t>
            </a:r>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3822374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6: </a:t>
            </a:r>
            <a:r>
              <a:rPr lang="en-GB" b="0" dirty="0"/>
              <a:t>As you’ve journeyed through today, </a:t>
            </a:r>
            <a:r>
              <a:rPr lang="en-GB" b="1" dirty="0"/>
              <a:t>I </a:t>
            </a:r>
            <a:r>
              <a:rPr lang="en-GB" sz="1200" b="1" dirty="0">
                <a:latin typeface="Century Gothic" panose="020B0502020202020204" pitchFamily="34" charset="0"/>
              </a:rPr>
              <a:t>wonder if you might have seen things in a different way?...</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6</a:t>
            </a:fld>
            <a:endParaRPr lang="en-GB"/>
          </a:p>
        </p:txBody>
      </p:sp>
    </p:spTree>
    <p:extLst>
      <p:ext uri="{BB962C8B-B14F-4D97-AF65-F5344CB8AC3E}">
        <p14:creationId xmlns:p14="http://schemas.microsoft.com/office/powerpoint/2010/main" val="164879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7: …or how your thinking might have changed?</a:t>
            </a:r>
          </a:p>
        </p:txBody>
      </p:sp>
      <p:sp>
        <p:nvSpPr>
          <p:cNvPr id="4" name="Slide Number Placeholder 3"/>
          <p:cNvSpPr>
            <a:spLocks noGrp="1"/>
          </p:cNvSpPr>
          <p:nvPr>
            <p:ph type="sldNum" sz="quarter" idx="5"/>
          </p:nvPr>
        </p:nvSpPr>
        <p:spPr/>
        <p:txBody>
          <a:bodyPr/>
          <a:lstStyle/>
          <a:p>
            <a:fld id="{DDD5497B-4A75-480F-A5A0-54029FF93931}" type="slidenum">
              <a:rPr lang="en-GB" smtClean="0"/>
              <a:t>7</a:t>
            </a:fld>
            <a:endParaRPr lang="en-GB"/>
          </a:p>
        </p:txBody>
      </p:sp>
    </p:spTree>
    <p:extLst>
      <p:ext uri="{BB962C8B-B14F-4D97-AF65-F5344CB8AC3E}">
        <p14:creationId xmlns:p14="http://schemas.microsoft.com/office/powerpoint/2010/main" val="316543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81142-849C-9397-99F4-5133D40D44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FF401-9839-BDB0-4DB6-936FD009C0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E10AC-F576-0E46-8C07-6ED86723B62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8: </a:t>
            </a:r>
            <a:r>
              <a:rPr lang="en-GB" b="0" dirty="0"/>
              <a:t>We have heard how Jesus gave his followers a simple way to remember</a:t>
            </a:r>
            <a:r>
              <a:rPr lang="en-GB" b="1" dirty="0"/>
              <a:t> </a:t>
            </a:r>
            <a:r>
              <a:rPr lang="en-GB" b="0" dirty="0"/>
              <a:t>him. </a:t>
            </a:r>
            <a:r>
              <a:rPr lang="en-GB" sz="1200" b="1" dirty="0">
                <a:latin typeface="Century Gothic" panose="020B0502020202020204" pitchFamily="34" charset="0"/>
              </a:rPr>
              <a:t>…I wonder what reminders you might take away </a:t>
            </a:r>
            <a:r>
              <a:rPr lang="en-GB" sz="1200" b="0" dirty="0">
                <a:latin typeface="Century Gothic" panose="020B0502020202020204" pitchFamily="34" charset="0"/>
              </a:rPr>
              <a:t>from this day we’ve spent together?...</a:t>
            </a:r>
            <a:endParaRPr lang="en-GB" sz="1200" b="1"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5FF94947-FDB9-CD6A-49C4-D00EE3D3BE2A}"/>
              </a:ext>
            </a:extLst>
          </p:cNvPr>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388571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….or what you think is the most important message in this story?</a:t>
            </a:r>
            <a:r>
              <a:rPr lang="en-GB" b="0" dirty="0"/>
              <a:t> </a:t>
            </a:r>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9</a:t>
            </a:fld>
            <a:endParaRPr lang="en-GB"/>
          </a:p>
        </p:txBody>
      </p:sp>
    </p:spTree>
    <p:extLst>
      <p:ext uri="{BB962C8B-B14F-4D97-AF65-F5344CB8AC3E}">
        <p14:creationId xmlns:p14="http://schemas.microsoft.com/office/powerpoint/2010/main" val="287792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slideLayout" Target="../slideLayouts/slideLayout1.xml"/><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_5bdg5XV04&amp;t=128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111517-691223010_small">
            <a:hlinkClick r:id="" action="ppaction://media"/>
            <a:extLst>
              <a:ext uri="{FF2B5EF4-FFF2-40B4-BE49-F238E27FC236}">
                <a16:creationId xmlns:a16="http://schemas.microsoft.com/office/drawing/2014/main" id="{E32F01E1-DB9E-5237-519A-138F494EF749}"/>
              </a:ext>
            </a:extLst>
          </p:cNvPr>
          <p:cNvPicPr>
            <a:picLocks noChangeAspect="1"/>
          </p:cNvPicPr>
          <p:nvPr>
            <a:videoFile r:link="rId2"/>
            <p:extLst>
              <p:ext uri="{DAA4B4D4-6D71-4841-9C94-3DE7FCFB9230}">
                <p14:media xmlns:p14="http://schemas.microsoft.com/office/powerpoint/2010/main" r:embed="rId1"/>
              </p:ext>
            </p:extLst>
          </p:nvPr>
        </p:nvPicPr>
        <p:blipFill>
          <a:blip r:embed="rId5"/>
          <a:srcRect l="12255" r="12255"/>
          <a:stretch>
            <a:fillRect/>
          </a:stretch>
        </p:blipFill>
        <p:spPr>
          <a:xfrm>
            <a:off x="0" y="1"/>
            <a:ext cx="9144000" cy="6885384"/>
          </a:xfrm>
          <a:prstGeom prst="rect">
            <a:avLst/>
          </a:prstGeom>
        </p:spPr>
      </p:pic>
      <p:sp>
        <p:nvSpPr>
          <p:cNvPr id="11" name="TextBox 10">
            <a:extLst>
              <a:ext uri="{FF2B5EF4-FFF2-40B4-BE49-F238E27FC236}">
                <a16:creationId xmlns:a16="http://schemas.microsoft.com/office/drawing/2014/main" id="{66B5E165-2999-07FC-A4B7-E507E84FCCA0}"/>
              </a:ext>
            </a:extLst>
          </p:cNvPr>
          <p:cNvSpPr txBox="1">
            <a:spLocks noChangeArrowheads="1"/>
          </p:cNvSpPr>
          <p:nvPr/>
        </p:nvSpPr>
        <p:spPr bwMode="auto">
          <a:xfrm>
            <a:off x="5724128" y="655143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All 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pic>
        <p:nvPicPr>
          <p:cNvPr id="15" name="Graphic 14" descr="Storytelling with solid fill">
            <a:extLst>
              <a:ext uri="{FF2B5EF4-FFF2-40B4-BE49-F238E27FC236}">
                <a16:creationId xmlns:a16="http://schemas.microsoft.com/office/drawing/2014/main" id="{EAE0665F-6153-D1B2-4222-9E7F5E2A62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99742" y="764704"/>
            <a:ext cx="1965143" cy="1965143"/>
          </a:xfrm>
          <a:prstGeom prst="rect">
            <a:avLst/>
          </a:prstGeom>
        </p:spPr>
      </p:pic>
      <p:pic>
        <p:nvPicPr>
          <p:cNvPr id="2" name="Graphic 1" descr="Thought bubble with solid fill">
            <a:extLst>
              <a:ext uri="{FF2B5EF4-FFF2-40B4-BE49-F238E27FC236}">
                <a16:creationId xmlns:a16="http://schemas.microsoft.com/office/drawing/2014/main" id="{E8BDD7B8-9154-B6B2-C9E2-3016D4145A9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47527" y="2180763"/>
            <a:ext cx="2496473" cy="2496473"/>
          </a:xfrm>
          <a:prstGeom prst="rect">
            <a:avLst/>
          </a:prstGeom>
        </p:spPr>
      </p:pic>
      <p:pic>
        <p:nvPicPr>
          <p:cNvPr id="4" name="Graphic 3" descr="Thought bubble with solid fill">
            <a:extLst>
              <a:ext uri="{FF2B5EF4-FFF2-40B4-BE49-F238E27FC236}">
                <a16:creationId xmlns:a16="http://schemas.microsoft.com/office/drawing/2014/main" id="{811799B6-8AA9-6DF3-9907-6BD834B5A624}"/>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flipH="1">
            <a:off x="107934" y="2060848"/>
            <a:ext cx="2496473" cy="2496473"/>
          </a:xfrm>
          <a:prstGeom prst="rect">
            <a:avLst/>
          </a:prstGeom>
        </p:spPr>
      </p:pic>
      <p:grpSp>
        <p:nvGrpSpPr>
          <p:cNvPr id="13" name="Group 12">
            <a:extLst>
              <a:ext uri="{FF2B5EF4-FFF2-40B4-BE49-F238E27FC236}">
                <a16:creationId xmlns:a16="http://schemas.microsoft.com/office/drawing/2014/main" id="{DFDDD007-9356-F588-5F5B-B3CD9D40F86E}"/>
              </a:ext>
            </a:extLst>
          </p:cNvPr>
          <p:cNvGrpSpPr/>
          <p:nvPr/>
        </p:nvGrpSpPr>
        <p:grpSpPr>
          <a:xfrm>
            <a:off x="2584159" y="1139857"/>
            <a:ext cx="1841981" cy="1841981"/>
            <a:chOff x="3384550" y="2241550"/>
            <a:chExt cx="2374901" cy="2374901"/>
          </a:xfrm>
        </p:grpSpPr>
        <p:pic>
          <p:nvPicPr>
            <p:cNvPr id="9" name="Graphic 2" descr="Television with solid fill">
              <a:extLst>
                <a:ext uri="{FF2B5EF4-FFF2-40B4-BE49-F238E27FC236}">
                  <a16:creationId xmlns:a16="http://schemas.microsoft.com/office/drawing/2014/main" id="{175A7038-EE97-8CBB-8D63-908C05E7E3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84550" y="2241550"/>
              <a:ext cx="2374901" cy="2374901"/>
            </a:xfrm>
            <a:prstGeom prst="rect">
              <a:avLst/>
            </a:prstGeom>
          </p:spPr>
        </p:pic>
        <p:pic>
          <p:nvPicPr>
            <p:cNvPr id="12" name="Graphic 11" descr="Building Brick Wall with solid fill">
              <a:extLst>
                <a:ext uri="{FF2B5EF4-FFF2-40B4-BE49-F238E27FC236}">
                  <a16:creationId xmlns:a16="http://schemas.microsoft.com/office/drawing/2014/main" id="{BDC59677-3702-9C5A-D91B-40F1261DC14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010594" y="2708920"/>
              <a:ext cx="1173871" cy="1173871"/>
            </a:xfrm>
            <a:prstGeom prst="rect">
              <a:avLst/>
            </a:prstGeom>
          </p:spPr>
        </p:pic>
      </p:grpSp>
    </p:spTree>
    <p:extLst>
      <p:ext uri="{BB962C8B-B14F-4D97-AF65-F5344CB8AC3E}">
        <p14:creationId xmlns:p14="http://schemas.microsoft.com/office/powerpoint/2010/main" val="188283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32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repeatCount="indefinite" fill="hold" display="0">
                  <p:stCondLst>
                    <p:cond delay="indefinite"/>
                  </p:stCondLst>
                </p:cTn>
                <p:tgtEl>
                  <p:spTgt spid="5"/>
                </p:tgtEl>
              </p:cMediaNode>
            </p:video>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lego figures&#10;&#10;AI-generated content may be incorrect.">
            <a:hlinkClick r:id="rId3"/>
            <a:extLst>
              <a:ext uri="{FF2B5EF4-FFF2-40B4-BE49-F238E27FC236}">
                <a16:creationId xmlns:a16="http://schemas.microsoft.com/office/drawing/2014/main" id="{21320A0A-C618-A3A1-12E5-0D1CED68E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40668"/>
            <a:ext cx="9128122" cy="5976664"/>
          </a:xfrm>
          <a:prstGeom prst="rect">
            <a:avLst/>
          </a:prstGeom>
          <a:ln>
            <a:solidFill>
              <a:schemeClr val="bg1"/>
            </a:solidFill>
          </a:ln>
        </p:spPr>
      </p:pic>
      <p:sp>
        <p:nvSpPr>
          <p:cNvPr id="4" name="TextBox 3">
            <a:extLst>
              <a:ext uri="{FF2B5EF4-FFF2-40B4-BE49-F238E27FC236}">
                <a16:creationId xmlns:a16="http://schemas.microsoft.com/office/drawing/2014/main" id="{C7964EBB-52E7-9433-BAC5-6337FC7C2496}"/>
              </a:ext>
            </a:extLst>
          </p:cNvPr>
          <p:cNvSpPr txBox="1"/>
          <p:nvPr/>
        </p:nvSpPr>
        <p:spPr>
          <a:xfrm>
            <a:off x="15878" y="548680"/>
            <a:ext cx="9144000" cy="2123658"/>
          </a:xfrm>
          <a:prstGeom prst="rect">
            <a:avLst/>
          </a:prstGeom>
          <a:solidFill>
            <a:schemeClr val="bg1">
              <a:alpha val="59000"/>
            </a:schemeClr>
          </a:solidFill>
        </p:spPr>
        <p:txBody>
          <a:bodyPr wrap="square" rtlCol="0">
            <a:spAutoFit/>
          </a:bodyPr>
          <a:lstStyle/>
          <a:p>
            <a:pPr algn="ctr"/>
            <a:r>
              <a:rPr lang="en-GB" sz="4400" b="1" dirty="0">
                <a:latin typeface="Century Gothic" panose="020B0502020202020204" pitchFamily="34" charset="0"/>
              </a:rPr>
              <a:t>…I wonder what you think is the most important message in this story?...</a:t>
            </a:r>
          </a:p>
        </p:txBody>
      </p:sp>
      <p:sp>
        <p:nvSpPr>
          <p:cNvPr id="5" name="TextBox 4">
            <a:extLst>
              <a:ext uri="{FF2B5EF4-FFF2-40B4-BE49-F238E27FC236}">
                <a16:creationId xmlns:a16="http://schemas.microsoft.com/office/drawing/2014/main" id="{67572E08-9AC0-471F-E0D7-1A310CD1EF7F}"/>
              </a:ext>
            </a:extLst>
          </p:cNvPr>
          <p:cNvSpPr txBox="1">
            <a:spLocks noChangeArrowheads="1"/>
          </p:cNvSpPr>
          <p:nvPr/>
        </p:nvSpPr>
        <p:spPr bwMode="auto">
          <a:xfrm>
            <a:off x="5724128" y="6551438"/>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Video © Lightbulb Head</a:t>
            </a:r>
          </a:p>
        </p:txBody>
      </p:sp>
    </p:spTree>
    <p:extLst>
      <p:ext uri="{BB962C8B-B14F-4D97-AF65-F5344CB8AC3E}">
        <p14:creationId xmlns:p14="http://schemas.microsoft.com/office/powerpoint/2010/main" val="10630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rown of thorns on an open book&#10;&#10;AI-generated content may be incorrect.">
            <a:extLst>
              <a:ext uri="{FF2B5EF4-FFF2-40B4-BE49-F238E27FC236}">
                <a16:creationId xmlns:a16="http://schemas.microsoft.com/office/drawing/2014/main" id="{136BA66D-7C7E-4E5B-F672-0C4000E03E7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753467"/>
            <a:ext cx="9144000" cy="5351066"/>
          </a:xfrm>
          <a:prstGeom prst="rect">
            <a:avLst/>
          </a:prstGeom>
          <a:ln>
            <a:solidFill>
              <a:schemeClr val="bg1"/>
            </a:solidFill>
          </a:ln>
        </p:spPr>
      </p:pic>
      <p:grpSp>
        <p:nvGrpSpPr>
          <p:cNvPr id="7" name="Group 6">
            <a:extLst>
              <a:ext uri="{FF2B5EF4-FFF2-40B4-BE49-F238E27FC236}">
                <a16:creationId xmlns:a16="http://schemas.microsoft.com/office/drawing/2014/main" id="{5564D805-6F89-3703-16F9-B83BA9955B31}"/>
              </a:ext>
            </a:extLst>
          </p:cNvPr>
          <p:cNvGrpSpPr/>
          <p:nvPr/>
        </p:nvGrpSpPr>
        <p:grpSpPr>
          <a:xfrm>
            <a:off x="0" y="4235604"/>
            <a:ext cx="9144000" cy="1569660"/>
            <a:chOff x="0" y="3861048"/>
            <a:chExt cx="9144000" cy="1569660"/>
          </a:xfrm>
        </p:grpSpPr>
        <p:sp>
          <p:nvSpPr>
            <p:cNvPr id="4" name="TextBox 3">
              <a:extLst>
                <a:ext uri="{FF2B5EF4-FFF2-40B4-BE49-F238E27FC236}">
                  <a16:creationId xmlns:a16="http://schemas.microsoft.com/office/drawing/2014/main" id="{EB4639E2-1445-EABB-F1E1-5C18E306305B}"/>
                </a:ext>
              </a:extLst>
            </p:cNvPr>
            <p:cNvSpPr txBox="1"/>
            <p:nvPr/>
          </p:nvSpPr>
          <p:spPr>
            <a:xfrm>
              <a:off x="0" y="3861048"/>
              <a:ext cx="9144000" cy="1569660"/>
            </a:xfrm>
            <a:prstGeom prst="rect">
              <a:avLst/>
            </a:prstGeom>
            <a:solidFill>
              <a:schemeClr val="bg1">
                <a:alpha val="59000"/>
              </a:schemeClr>
            </a:solidFill>
          </p:spPr>
          <p:txBody>
            <a:bodyPr wrap="square" rtlCol="0">
              <a:spAutoFit/>
            </a:bodyPr>
            <a:lstStyle/>
            <a:p>
              <a:pPr algn="ctr"/>
              <a:r>
                <a:rPr lang="en-GB" sz="4800" b="1" dirty="0">
                  <a:latin typeface="Century Gothic" panose="020B0502020202020204" pitchFamily="34" charset="0"/>
                </a:rPr>
                <a:t>God loved the world so much that he gave his Son, Jesus….</a:t>
              </a:r>
            </a:p>
          </p:txBody>
        </p:sp>
        <p:pic>
          <p:nvPicPr>
            <p:cNvPr id="6" name="Graphic 5" descr="Heart with solid fill">
              <a:extLst>
                <a:ext uri="{FF2B5EF4-FFF2-40B4-BE49-F238E27FC236}">
                  <a16:creationId xmlns:a16="http://schemas.microsoft.com/office/drawing/2014/main" id="{16B5042B-DF4C-6A3B-004A-F2AA853A21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7704" y="4005064"/>
              <a:ext cx="216024" cy="216024"/>
            </a:xfrm>
            <a:prstGeom prst="rect">
              <a:avLst/>
            </a:prstGeom>
          </p:spPr>
        </p:pic>
      </p:grpSp>
      <p:pic>
        <p:nvPicPr>
          <p:cNvPr id="10" name="Picture 9">
            <a:extLst>
              <a:ext uri="{FF2B5EF4-FFF2-40B4-BE49-F238E27FC236}">
                <a16:creationId xmlns:a16="http://schemas.microsoft.com/office/drawing/2014/main" id="{352963CA-92FA-08A3-7AD1-3EA11DF4A0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8357" y="908720"/>
            <a:ext cx="2181268" cy="1512168"/>
          </a:xfrm>
          <a:prstGeom prst="rect">
            <a:avLst/>
          </a:prstGeom>
        </p:spPr>
      </p:pic>
    </p:spTree>
    <p:extLst>
      <p:ext uri="{BB962C8B-B14F-4D97-AF65-F5344CB8AC3E}">
        <p14:creationId xmlns:p14="http://schemas.microsoft.com/office/powerpoint/2010/main" val="368475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ece of art on a wall&#10;&#10;AI-generated content may be incorrect.">
            <a:extLst>
              <a:ext uri="{FF2B5EF4-FFF2-40B4-BE49-F238E27FC236}">
                <a16:creationId xmlns:a16="http://schemas.microsoft.com/office/drawing/2014/main" id="{18AF56FC-DC41-2B00-AEF2-D246B153D38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5496" y="142194"/>
            <a:ext cx="3738490" cy="6573611"/>
          </a:xfrm>
          <a:prstGeom prst="rect">
            <a:avLst/>
          </a:prstGeom>
        </p:spPr>
      </p:pic>
      <p:pic>
        <p:nvPicPr>
          <p:cNvPr id="3" name="Picture 2" descr="A quilt with different animals&#10;&#10;AI-generated content may be incorrect.">
            <a:extLst>
              <a:ext uri="{FF2B5EF4-FFF2-40B4-BE49-F238E27FC236}">
                <a16:creationId xmlns:a16="http://schemas.microsoft.com/office/drawing/2014/main" id="{C28E0FD4-8C6C-6D07-9B92-44F8FF435562}"/>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635896" y="142195"/>
            <a:ext cx="5472608" cy="6573611"/>
          </a:xfrm>
          <a:prstGeom prst="rect">
            <a:avLst/>
          </a:prstGeom>
        </p:spPr>
      </p:pic>
    </p:spTree>
    <p:extLst>
      <p:ext uri="{BB962C8B-B14F-4D97-AF65-F5344CB8AC3E}">
        <p14:creationId xmlns:p14="http://schemas.microsoft.com/office/powerpoint/2010/main" val="2361853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777DF-0AD0-0C1C-50C1-F1D2B25581F7}"/>
            </a:ext>
          </a:extLst>
        </p:cNvPr>
        <p:cNvGrpSpPr/>
        <p:nvPr/>
      </p:nvGrpSpPr>
      <p:grpSpPr>
        <a:xfrm>
          <a:off x="0" y="0"/>
          <a:ext cx="0" cy="0"/>
          <a:chOff x="0" y="0"/>
          <a:chExt cx="0" cy="0"/>
        </a:xfrm>
      </p:grpSpPr>
      <p:pic>
        <p:nvPicPr>
          <p:cNvPr id="3" name="Picture 2" descr="A crown of thorns on an open book&#10;&#10;AI-generated content may be incorrect.">
            <a:extLst>
              <a:ext uri="{FF2B5EF4-FFF2-40B4-BE49-F238E27FC236}">
                <a16:creationId xmlns:a16="http://schemas.microsoft.com/office/drawing/2014/main" id="{1B5165E6-4B5D-C365-B9EB-84787A4C238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753467"/>
            <a:ext cx="9144000" cy="5351066"/>
          </a:xfrm>
          <a:prstGeom prst="rect">
            <a:avLst/>
          </a:prstGeom>
          <a:ln>
            <a:solidFill>
              <a:schemeClr val="bg1"/>
            </a:solidFill>
          </a:ln>
        </p:spPr>
      </p:pic>
      <p:grpSp>
        <p:nvGrpSpPr>
          <p:cNvPr id="7" name="Group 6">
            <a:extLst>
              <a:ext uri="{FF2B5EF4-FFF2-40B4-BE49-F238E27FC236}">
                <a16:creationId xmlns:a16="http://schemas.microsoft.com/office/drawing/2014/main" id="{13520585-224D-7235-38E1-895E3502CB2A}"/>
              </a:ext>
            </a:extLst>
          </p:cNvPr>
          <p:cNvGrpSpPr/>
          <p:nvPr/>
        </p:nvGrpSpPr>
        <p:grpSpPr>
          <a:xfrm>
            <a:off x="0" y="4235604"/>
            <a:ext cx="9144000" cy="1569660"/>
            <a:chOff x="0" y="3861048"/>
            <a:chExt cx="9144000" cy="1569660"/>
          </a:xfrm>
        </p:grpSpPr>
        <p:sp>
          <p:nvSpPr>
            <p:cNvPr id="4" name="TextBox 3">
              <a:extLst>
                <a:ext uri="{FF2B5EF4-FFF2-40B4-BE49-F238E27FC236}">
                  <a16:creationId xmlns:a16="http://schemas.microsoft.com/office/drawing/2014/main" id="{EC881110-F4EB-41D0-9805-C0E340A3C4F2}"/>
                </a:ext>
              </a:extLst>
            </p:cNvPr>
            <p:cNvSpPr txBox="1"/>
            <p:nvPr/>
          </p:nvSpPr>
          <p:spPr>
            <a:xfrm>
              <a:off x="0" y="3861048"/>
              <a:ext cx="9144000" cy="1569660"/>
            </a:xfrm>
            <a:prstGeom prst="rect">
              <a:avLst/>
            </a:prstGeom>
            <a:solidFill>
              <a:schemeClr val="bg1">
                <a:alpha val="59000"/>
              </a:schemeClr>
            </a:solidFill>
          </p:spPr>
          <p:txBody>
            <a:bodyPr wrap="square" rtlCol="0">
              <a:spAutoFit/>
            </a:bodyPr>
            <a:lstStyle/>
            <a:p>
              <a:pPr algn="ctr"/>
              <a:r>
                <a:rPr lang="en-GB" sz="4800" b="1" dirty="0">
                  <a:latin typeface="Century Gothic" panose="020B0502020202020204" pitchFamily="34" charset="0"/>
                </a:rPr>
                <a:t>God loved the world so much that he gave his Son, Jesus….</a:t>
              </a:r>
            </a:p>
          </p:txBody>
        </p:sp>
        <p:pic>
          <p:nvPicPr>
            <p:cNvPr id="6" name="Graphic 5" descr="Heart with solid fill">
              <a:extLst>
                <a:ext uri="{FF2B5EF4-FFF2-40B4-BE49-F238E27FC236}">
                  <a16:creationId xmlns:a16="http://schemas.microsoft.com/office/drawing/2014/main" id="{C156ACF4-F9EB-A702-2CFC-91FFE7E4A2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07704" y="4005064"/>
              <a:ext cx="216024" cy="216024"/>
            </a:xfrm>
            <a:prstGeom prst="rect">
              <a:avLst/>
            </a:prstGeom>
          </p:spPr>
        </p:pic>
      </p:grpSp>
      <p:pic>
        <p:nvPicPr>
          <p:cNvPr id="9" name="Picture 8" descr="A cartoon of a planet earth&#10;&#10;AI-generated content may be incorrect.">
            <a:extLst>
              <a:ext uri="{FF2B5EF4-FFF2-40B4-BE49-F238E27FC236}">
                <a16:creationId xmlns:a16="http://schemas.microsoft.com/office/drawing/2014/main" id="{9CDE1A65-AEDA-410D-84EE-30A658A49A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6176" y="1052736"/>
            <a:ext cx="2727980" cy="2820527"/>
          </a:xfrm>
          <a:prstGeom prst="rect">
            <a:avLst/>
          </a:prstGeom>
        </p:spPr>
      </p:pic>
      <p:sp>
        <p:nvSpPr>
          <p:cNvPr id="5" name="TextBox 4">
            <a:extLst>
              <a:ext uri="{FF2B5EF4-FFF2-40B4-BE49-F238E27FC236}">
                <a16:creationId xmlns:a16="http://schemas.microsoft.com/office/drawing/2014/main" id="{625FE87F-8409-DB30-4739-FA901284E070}"/>
              </a:ext>
            </a:extLst>
          </p:cNvPr>
          <p:cNvSpPr txBox="1"/>
          <p:nvPr/>
        </p:nvSpPr>
        <p:spPr>
          <a:xfrm>
            <a:off x="0" y="3789040"/>
            <a:ext cx="9144000" cy="2308324"/>
          </a:xfrm>
          <a:prstGeom prst="rect">
            <a:avLst/>
          </a:prstGeom>
          <a:solidFill>
            <a:schemeClr val="tx1">
              <a:alpha val="53000"/>
            </a:schemeClr>
          </a:solidFill>
        </p:spPr>
        <p:txBody>
          <a:bodyPr wrap="square" rtlCol="0">
            <a:spAutoFit/>
          </a:bodyPr>
          <a:lstStyle/>
          <a:p>
            <a:pPr algn="ctr"/>
            <a:r>
              <a:rPr lang="en-GB" sz="3600" b="1" dirty="0">
                <a:solidFill>
                  <a:schemeClr val="bg1"/>
                </a:solidFill>
                <a:latin typeface="Century Gothic" panose="020B0502020202020204" pitchFamily="34" charset="0"/>
              </a:rPr>
              <a:t>….I wonder what you think about this message?....</a:t>
            </a:r>
          </a:p>
          <a:p>
            <a:pPr algn="ctr"/>
            <a:r>
              <a:rPr lang="en-GB" sz="3600" b="1" dirty="0">
                <a:solidFill>
                  <a:schemeClr val="bg1"/>
                </a:solidFill>
                <a:latin typeface="Century Gothic" panose="020B0502020202020204" pitchFamily="34" charset="0"/>
              </a:rPr>
              <a:t>….I wonder what difference it makes to how Christians live?....</a:t>
            </a:r>
          </a:p>
        </p:txBody>
      </p:sp>
      <p:pic>
        <p:nvPicPr>
          <p:cNvPr id="8" name="Picture 7">
            <a:extLst>
              <a:ext uri="{FF2B5EF4-FFF2-40B4-BE49-F238E27FC236}">
                <a16:creationId xmlns:a16="http://schemas.microsoft.com/office/drawing/2014/main" id="{9ABF4414-252A-355D-4C60-BB60890D8A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8357" y="908720"/>
            <a:ext cx="2181268" cy="1512168"/>
          </a:xfrm>
          <a:prstGeom prst="rect">
            <a:avLst/>
          </a:prstGeom>
        </p:spPr>
      </p:pic>
    </p:spTree>
    <p:extLst>
      <p:ext uri="{BB962C8B-B14F-4D97-AF65-F5344CB8AC3E}">
        <p14:creationId xmlns:p14="http://schemas.microsoft.com/office/powerpoint/2010/main" val="139295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iterate type="lt">
                                    <p:tmPct val="10000"/>
                                  </p:iterate>
                                  <p:childTnLst>
                                    <p:set>
                                      <p:cBhvr>
                                        <p:cTn id="15" dur="1" fill="hold">
                                          <p:stCondLst>
                                            <p:cond delay="0"/>
                                          </p:stCondLst>
                                        </p:cTn>
                                        <p:tgtEl>
                                          <p:spTgt spid="5">
                                            <p:bg/>
                                          </p:spTgt>
                                        </p:tgtEl>
                                        <p:attrNameLst>
                                          <p:attrName>style.visibility</p:attrName>
                                        </p:attrNameLst>
                                      </p:cBhvr>
                                      <p:to>
                                        <p:strVal val="visible"/>
                                      </p:to>
                                    </p:set>
                                    <p:animEffect transition="in" filter="fade">
                                      <p:cBhvr>
                                        <p:cTn id="16" dur="500"/>
                                        <p:tgtEl>
                                          <p:spTgt spid="5">
                                            <p:bg/>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iterate type="lt">
                                    <p:tmPct val="10000"/>
                                  </p:iterate>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ock, outdoor, tower, building&#10;&#10;Description automatically generated">
            <a:extLst>
              <a:ext uri="{FF2B5EF4-FFF2-40B4-BE49-F238E27FC236}">
                <a16:creationId xmlns:a16="http://schemas.microsoft.com/office/drawing/2014/main" id="{5A7AFACA-18DF-4366-8F28-E0B7AA610C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380"/>
            <a:ext cx="9144000" cy="6841620"/>
          </a:xfrm>
          <a:prstGeom prst="rect">
            <a:avLst/>
          </a:prstGeom>
        </p:spPr>
      </p:pic>
      <p:sp>
        <p:nvSpPr>
          <p:cNvPr id="5" name="Rectangle 4">
            <a:extLst>
              <a:ext uri="{FF2B5EF4-FFF2-40B4-BE49-F238E27FC236}">
                <a16:creationId xmlns:a16="http://schemas.microsoft.com/office/drawing/2014/main" id="{323A03FA-4F68-412E-BADD-2FA29A041460}"/>
              </a:ext>
            </a:extLst>
          </p:cNvPr>
          <p:cNvSpPr/>
          <p:nvPr/>
        </p:nvSpPr>
        <p:spPr>
          <a:xfrm>
            <a:off x="4067784" y="5013176"/>
            <a:ext cx="4896704" cy="1446550"/>
          </a:xfrm>
          <a:prstGeom prst="rect">
            <a:avLst/>
          </a:prstGeom>
        </p:spPr>
        <p:txBody>
          <a:bodyPr wrap="square">
            <a:spAutoFit/>
          </a:bodyPr>
          <a:lstStyle/>
          <a:p>
            <a:pPr algn="ctr"/>
            <a:r>
              <a:rPr lang="en-US" sz="4400" b="1" dirty="0">
                <a:solidFill>
                  <a:srgbClr val="FFFFFF"/>
                </a:solidFill>
                <a:latin typeface="Century Gothic"/>
                <a:cs typeface="Century Gothic"/>
              </a:rPr>
              <a:t>A Celtic Blessing – for the journey</a:t>
            </a:r>
          </a:p>
        </p:txBody>
      </p:sp>
    </p:spTree>
    <p:extLst>
      <p:ext uri="{BB962C8B-B14F-4D97-AF65-F5344CB8AC3E}">
        <p14:creationId xmlns:p14="http://schemas.microsoft.com/office/powerpoint/2010/main" val="234116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45450"/>
            <a:ext cx="9144000" cy="707886"/>
          </a:xfrm>
          <a:prstGeom prst="rect">
            <a:avLst/>
          </a:prstGeom>
        </p:spPr>
        <p:txBody>
          <a:bodyPr wrap="square">
            <a:spAutoFit/>
          </a:bodyPr>
          <a:lstStyle/>
          <a:p>
            <a:pPr algn="ctr"/>
            <a:r>
              <a:rPr lang="en-US" sz="4000" b="1" dirty="0">
                <a:solidFill>
                  <a:srgbClr val="FFFFFF"/>
                </a:solidFill>
                <a:latin typeface="Century Gothic"/>
                <a:cs typeface="Century Gothic"/>
              </a:rPr>
              <a:t>May the road rise up to meet you. </a:t>
            </a:r>
          </a:p>
        </p:txBody>
      </p:sp>
      <p:pic>
        <p:nvPicPr>
          <p:cNvPr id="3" name="Picture 2" descr="road-220058_1280 (1).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446814"/>
            <a:ext cx="9187749" cy="4938465"/>
          </a:xfrm>
          <a:prstGeom prst="rect">
            <a:avLst/>
          </a:prstGeom>
          <a:ln>
            <a:solidFill>
              <a:schemeClr val="bg1"/>
            </a:solidFill>
          </a:ln>
        </p:spPr>
      </p:pic>
    </p:spTree>
    <p:extLst>
      <p:ext uri="{BB962C8B-B14F-4D97-AF65-F5344CB8AC3E}">
        <p14:creationId xmlns:p14="http://schemas.microsoft.com/office/powerpoint/2010/main" val="242056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May the wind be always at your back. </a:t>
            </a:r>
          </a:p>
        </p:txBody>
      </p:sp>
      <p:pic>
        <p:nvPicPr>
          <p:cNvPr id="6" name="Picture 5" descr="A person standing in front of a mountain&#10;&#10;Description automatically generated">
            <a:extLst>
              <a:ext uri="{FF2B5EF4-FFF2-40B4-BE49-F238E27FC236}">
                <a16:creationId xmlns:a16="http://schemas.microsoft.com/office/drawing/2014/main" id="{3D0ED064-B5D8-4E68-8A22-B0B0A28560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04664"/>
            <a:ext cx="9144000" cy="5112568"/>
          </a:xfrm>
          <a:prstGeom prst="rect">
            <a:avLst/>
          </a:prstGeom>
          <a:ln>
            <a:solidFill>
              <a:schemeClr val="bg1"/>
            </a:solidFill>
          </a:ln>
        </p:spPr>
      </p:pic>
    </p:spTree>
    <p:extLst>
      <p:ext uri="{BB962C8B-B14F-4D97-AF65-F5344CB8AC3E}">
        <p14:creationId xmlns:p14="http://schemas.microsoft.com/office/powerpoint/2010/main" val="18960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May the sun shine warm on your face, </a:t>
            </a:r>
          </a:p>
        </p:txBody>
      </p:sp>
      <p:pic>
        <p:nvPicPr>
          <p:cNvPr id="3" name="Picture 2" descr="A picture containing person, man, outdoor, fence&#10;&#10;Description automatically generated">
            <a:extLst>
              <a:ext uri="{FF2B5EF4-FFF2-40B4-BE49-F238E27FC236}">
                <a16:creationId xmlns:a16="http://schemas.microsoft.com/office/drawing/2014/main" id="{CEDB4643-F50E-48B3-932F-703CA14205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76672"/>
            <a:ext cx="9263109" cy="4824536"/>
          </a:xfrm>
          <a:prstGeom prst="rect">
            <a:avLst/>
          </a:prstGeom>
          <a:ln>
            <a:solidFill>
              <a:schemeClr val="bg1"/>
            </a:solidFill>
          </a:ln>
        </p:spPr>
      </p:pic>
    </p:spTree>
    <p:extLst>
      <p:ext uri="{BB962C8B-B14F-4D97-AF65-F5344CB8AC3E}">
        <p14:creationId xmlns:p14="http://schemas.microsoft.com/office/powerpoint/2010/main" val="166802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…the rains fall soft on your fields… </a:t>
            </a:r>
          </a:p>
        </p:txBody>
      </p:sp>
      <p:pic>
        <p:nvPicPr>
          <p:cNvPr id="5" name="Picture 4" descr="A close up of a flower&#10;&#10;Description automatically generated">
            <a:extLst>
              <a:ext uri="{FF2B5EF4-FFF2-40B4-BE49-F238E27FC236}">
                <a16:creationId xmlns:a16="http://schemas.microsoft.com/office/drawing/2014/main" id="{E27FD7FC-8F3E-4BA5-B8BC-0BA76D112F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689" y="476672"/>
            <a:ext cx="9167689" cy="5112568"/>
          </a:xfrm>
          <a:prstGeom prst="rect">
            <a:avLst/>
          </a:prstGeom>
          <a:ln>
            <a:solidFill>
              <a:schemeClr val="bg1"/>
            </a:solidFill>
          </a:ln>
        </p:spPr>
      </p:pic>
    </p:spTree>
    <p:extLst>
      <p:ext uri="{BB962C8B-B14F-4D97-AF65-F5344CB8AC3E}">
        <p14:creationId xmlns:p14="http://schemas.microsoft.com/office/powerpoint/2010/main" val="31059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91B2CEA-4CBA-45E5-AF34-22E7D447C308}"/>
              </a:ext>
            </a:extLst>
          </p:cNvPr>
          <p:cNvSpPr/>
          <p:nvPr/>
        </p:nvSpPr>
        <p:spPr>
          <a:xfrm>
            <a:off x="1187624" y="0"/>
            <a:ext cx="6696744" cy="54452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6C50D5F-56B7-4925-B52D-ACC21AF20975}"/>
              </a:ext>
            </a:extLst>
          </p:cNvPr>
          <p:cNvSpPr/>
          <p:nvPr/>
        </p:nvSpPr>
        <p:spPr>
          <a:xfrm>
            <a:off x="0" y="5776228"/>
            <a:ext cx="9144000" cy="677108"/>
          </a:xfrm>
          <a:prstGeom prst="rect">
            <a:avLst/>
          </a:prstGeom>
        </p:spPr>
        <p:txBody>
          <a:bodyPr wrap="square">
            <a:spAutoFit/>
          </a:bodyPr>
          <a:lstStyle/>
          <a:p>
            <a:pPr algn="ctr"/>
            <a:r>
              <a:rPr lang="en-US" sz="3800" b="1" dirty="0">
                <a:solidFill>
                  <a:srgbClr val="FFFFFF"/>
                </a:solidFill>
                <a:latin typeface="Century Gothic"/>
                <a:cs typeface="Century Gothic"/>
              </a:rPr>
              <a:t>…and until we meet again,</a:t>
            </a:r>
          </a:p>
        </p:txBody>
      </p:sp>
      <p:sp>
        <p:nvSpPr>
          <p:cNvPr id="7" name="Rectangle 6">
            <a:extLst>
              <a:ext uri="{FF2B5EF4-FFF2-40B4-BE49-F238E27FC236}">
                <a16:creationId xmlns:a16="http://schemas.microsoft.com/office/drawing/2014/main" id="{8BC35416-7278-996D-1126-5A4E5E1137F4}"/>
              </a:ext>
            </a:extLst>
          </p:cNvPr>
          <p:cNvSpPr/>
          <p:nvPr/>
        </p:nvSpPr>
        <p:spPr>
          <a:xfrm>
            <a:off x="1079612" y="0"/>
            <a:ext cx="6984776" cy="558924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7" descr="A picture containing fireworks&#10;&#10;Description automatically generated">
            <a:extLst>
              <a:ext uri="{FF2B5EF4-FFF2-40B4-BE49-F238E27FC236}">
                <a16:creationId xmlns:a16="http://schemas.microsoft.com/office/drawing/2014/main" id="{66D3D8B8-E7BD-BED2-F77B-B7B1CA2CB9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2104" y="0"/>
            <a:ext cx="5899792" cy="5314423"/>
          </a:xfrm>
          <a:prstGeom prst="rect">
            <a:avLst/>
          </a:prstGeom>
        </p:spPr>
      </p:pic>
    </p:spTree>
    <p:extLst>
      <p:ext uri="{BB962C8B-B14F-4D97-AF65-F5344CB8AC3E}">
        <p14:creationId xmlns:p14="http://schemas.microsoft.com/office/powerpoint/2010/main" val="187959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3538C6E-F09D-4458-4AEE-BE8FE153400D}"/>
              </a:ext>
            </a:extLst>
          </p:cNvPr>
          <p:cNvSpPr txBox="1">
            <a:spLocks noChangeArrowheads="1"/>
          </p:cNvSpPr>
          <p:nvPr/>
        </p:nvSpPr>
        <p:spPr bwMode="auto">
          <a:xfrm>
            <a:off x="179512" y="4869160"/>
            <a:ext cx="8784976" cy="1754326"/>
          </a:xfrm>
          <a:prstGeom prst="rect">
            <a:avLst/>
          </a:prstGeom>
          <a:solidFill>
            <a:schemeClr val="bg1">
              <a:alpha val="61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sz="3600" b="1" dirty="0">
                <a:latin typeface="Century Gothic" panose="020B0502020202020204" pitchFamily="34" charset="0"/>
              </a:rPr>
              <a:t>Leader:</a:t>
            </a:r>
            <a:r>
              <a:rPr lang="en-GB" altLang="en-US" sz="3600" dirty="0">
                <a:latin typeface="Century Gothic" panose="020B0502020202020204" pitchFamily="34" charset="0"/>
              </a:rPr>
              <a:t> As we end this day together…</a:t>
            </a:r>
          </a:p>
          <a:p>
            <a:pPr eaLnBrk="1" hangingPunct="1">
              <a:spcBef>
                <a:spcPct val="0"/>
              </a:spcBef>
              <a:buFontTx/>
              <a:buNone/>
            </a:pPr>
            <a:r>
              <a:rPr lang="en-GB" altLang="en-US" sz="3600" b="1" dirty="0">
                <a:latin typeface="Century Gothic" panose="020B0502020202020204" pitchFamily="34" charset="0"/>
              </a:rPr>
              <a:t>ALL:</a:t>
            </a:r>
            <a:r>
              <a:rPr lang="en-GB" altLang="en-US" sz="3600" dirty="0">
                <a:latin typeface="Century Gothic" panose="020B0502020202020204" pitchFamily="34" charset="0"/>
              </a:rPr>
              <a:t> </a:t>
            </a:r>
            <a:r>
              <a:rPr lang="en-GB" altLang="en-US" sz="3600" b="1" dirty="0">
                <a:latin typeface="Century Gothic" panose="020B0502020202020204" pitchFamily="34" charset="0"/>
              </a:rPr>
              <a:t>…we bring our thoughts and our hearts into this sacred space.</a:t>
            </a:r>
          </a:p>
        </p:txBody>
      </p:sp>
      <p:pic>
        <p:nvPicPr>
          <p:cNvPr id="3" name="Picture 2" descr="A heart shaped string with flowers&#10;&#10;AI-generated content may be incorrect.">
            <a:extLst>
              <a:ext uri="{FF2B5EF4-FFF2-40B4-BE49-F238E27FC236}">
                <a16:creationId xmlns:a16="http://schemas.microsoft.com/office/drawing/2014/main" id="{76285A78-2ECC-5246-0C3E-40355575556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88640"/>
            <a:ext cx="9144000" cy="4464496"/>
          </a:xfrm>
          <a:prstGeom prst="rect">
            <a:avLst/>
          </a:prstGeom>
        </p:spPr>
      </p:pic>
    </p:spTree>
    <p:extLst>
      <p:ext uri="{BB962C8B-B14F-4D97-AF65-F5344CB8AC3E}">
        <p14:creationId xmlns:p14="http://schemas.microsoft.com/office/powerpoint/2010/main" val="307169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iterate type="lt">
                                    <p:tmPct val="1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C50D5F-56B7-4925-B52D-ACC21AF20975}"/>
              </a:ext>
            </a:extLst>
          </p:cNvPr>
          <p:cNvSpPr/>
          <p:nvPr/>
        </p:nvSpPr>
        <p:spPr>
          <a:xfrm>
            <a:off x="0" y="5479484"/>
            <a:ext cx="9144000" cy="1261884"/>
          </a:xfrm>
          <a:prstGeom prst="rect">
            <a:avLst/>
          </a:prstGeom>
        </p:spPr>
        <p:txBody>
          <a:bodyPr wrap="square">
            <a:spAutoFit/>
          </a:bodyPr>
          <a:lstStyle/>
          <a:p>
            <a:pPr algn="ctr"/>
            <a:r>
              <a:rPr lang="en-US" sz="3800" b="1" dirty="0">
                <a:solidFill>
                  <a:srgbClr val="FFFFFF"/>
                </a:solidFill>
                <a:latin typeface="Century Gothic"/>
                <a:cs typeface="Century Gothic"/>
              </a:rPr>
              <a:t>…may God hold you in the palm of his hand.</a:t>
            </a:r>
          </a:p>
        </p:txBody>
      </p:sp>
      <p:pic>
        <p:nvPicPr>
          <p:cNvPr id="3" name="Picture 2" descr="A close-up of a baby's hand&#10;&#10;AI-generated content may be incorrect.">
            <a:extLst>
              <a:ext uri="{FF2B5EF4-FFF2-40B4-BE49-F238E27FC236}">
                <a16:creationId xmlns:a16="http://schemas.microsoft.com/office/drawing/2014/main" id="{F9210BD9-E3B3-F392-D68B-FB5E9797D52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7149"/>
            <a:ext cx="9144000" cy="5359161"/>
          </a:xfrm>
          <a:prstGeom prst="rect">
            <a:avLst/>
          </a:prstGeom>
          <a:ln>
            <a:solidFill>
              <a:schemeClr val="bg1"/>
            </a:solidFill>
          </a:ln>
        </p:spPr>
      </p:pic>
    </p:spTree>
    <p:extLst>
      <p:ext uri="{BB962C8B-B14F-4D97-AF65-F5344CB8AC3E}">
        <p14:creationId xmlns:p14="http://schemas.microsoft.com/office/powerpoint/2010/main" val="16352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splay, room&#10;&#10;Description automatically generated">
            <a:extLst>
              <a:ext uri="{FF2B5EF4-FFF2-40B4-BE49-F238E27FC236}">
                <a16:creationId xmlns:a16="http://schemas.microsoft.com/office/drawing/2014/main" id="{B6E0271F-A191-490B-9D1A-F539DDBE03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4" y="836712"/>
            <a:ext cx="9157669" cy="5184576"/>
          </a:xfrm>
          <a:prstGeom prst="rect">
            <a:avLst/>
          </a:prstGeom>
        </p:spPr>
      </p:pic>
    </p:spTree>
    <p:extLst>
      <p:ext uri="{BB962C8B-B14F-4D97-AF65-F5344CB8AC3E}">
        <p14:creationId xmlns:p14="http://schemas.microsoft.com/office/powerpoint/2010/main" val="72082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7" y="4941168"/>
            <a:ext cx="8679468" cy="1804401"/>
          </a:xfrm>
          <a:prstGeom prst="rect">
            <a:avLst/>
          </a:prstGeom>
          <a:solidFill>
            <a:schemeClr val="tx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6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600" b="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continue our journeys…</a:t>
            </a:r>
          </a:p>
          <a:p>
            <a:pPr lvl="0">
              <a:defRPr/>
            </a:pPr>
            <a:r>
              <a:rPr lang="en-GB" sz="3600" b="1" i="1" dirty="0">
                <a:solidFill>
                  <a:prstClr val="white"/>
                </a:solidFill>
                <a:latin typeface="Century Gothic" panose="020B0502020202020204" pitchFamily="34" charset="0"/>
                <a:ea typeface="MS Mincho" panose="02020609040205080304" pitchFamily="49" charset="-128"/>
                <a:cs typeface="Times New Roman" panose="02020603050405020304" pitchFamily="18" charset="0"/>
              </a:rPr>
              <a:t>All: May God go with us!</a:t>
            </a:r>
            <a:endParaRPr lang="en-GB" b="1" i="1" dirty="0">
              <a:solidFill>
                <a:schemeClr val="bg1"/>
              </a:solidFill>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8047870" y="6027250"/>
            <a:ext cx="1156935" cy="724285"/>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2" name="Picture 1" descr="A pair of people's legs on a brick sidewalk&#10;&#10;AI-generated content may be incorrect.">
            <a:extLst>
              <a:ext uri="{FF2B5EF4-FFF2-40B4-BE49-F238E27FC236}">
                <a16:creationId xmlns:a16="http://schemas.microsoft.com/office/drawing/2014/main" id="{B2D46D47-38EA-3F1E-BA27-D557E6E4508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1"/>
            <a:ext cx="9144000" cy="4797152"/>
          </a:xfrm>
          <a:prstGeom prst="rect">
            <a:avLst/>
          </a:prstGeom>
          <a:solidFill>
            <a:schemeClr val="bg1"/>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iterate type="lt">
                                    <p:tmPct val="10000"/>
                                  </p:iterate>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rosses in the sky&#10;&#10;AI-generated content may be incorrect.">
            <a:extLst>
              <a:ext uri="{FF2B5EF4-FFF2-40B4-BE49-F238E27FC236}">
                <a16:creationId xmlns:a16="http://schemas.microsoft.com/office/drawing/2014/main" id="{1BB86ED6-FCC5-80E1-9AA1-3C150DDEB5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5" y="24438"/>
            <a:ext cx="9144000" cy="5143500"/>
          </a:xfrm>
          <a:prstGeom prst="rect">
            <a:avLst/>
          </a:prstGeom>
          <a:ln>
            <a:noFill/>
          </a:ln>
        </p:spPr>
      </p:pic>
      <p:grpSp>
        <p:nvGrpSpPr>
          <p:cNvPr id="8" name="Group 7">
            <a:extLst>
              <a:ext uri="{FF2B5EF4-FFF2-40B4-BE49-F238E27FC236}">
                <a16:creationId xmlns:a16="http://schemas.microsoft.com/office/drawing/2014/main" id="{FC158878-3658-1706-9DF9-6142168447A2}"/>
              </a:ext>
            </a:extLst>
          </p:cNvPr>
          <p:cNvGrpSpPr/>
          <p:nvPr/>
        </p:nvGrpSpPr>
        <p:grpSpPr>
          <a:xfrm>
            <a:off x="0" y="4255720"/>
            <a:ext cx="9144000" cy="3009506"/>
            <a:chOff x="0" y="4519606"/>
            <a:chExt cx="9144000" cy="3009506"/>
          </a:xfrm>
        </p:grpSpPr>
        <p:sp>
          <p:nvSpPr>
            <p:cNvPr id="2" name="TextBox 1">
              <a:extLst>
                <a:ext uri="{FF2B5EF4-FFF2-40B4-BE49-F238E27FC236}">
                  <a16:creationId xmlns:a16="http://schemas.microsoft.com/office/drawing/2014/main" id="{4301FBF8-4CF3-C5D0-6615-ABE56C152811}"/>
                </a:ext>
              </a:extLst>
            </p:cNvPr>
            <p:cNvSpPr txBox="1"/>
            <p:nvPr/>
          </p:nvSpPr>
          <p:spPr>
            <a:xfrm>
              <a:off x="0" y="5085184"/>
              <a:ext cx="9144000" cy="1446550"/>
            </a:xfrm>
            <a:prstGeom prst="rect">
              <a:avLst/>
            </a:prstGeom>
            <a:solidFill>
              <a:schemeClr val="tx1">
                <a:alpha val="53000"/>
              </a:schemeClr>
            </a:solidFill>
          </p:spPr>
          <p:txBody>
            <a:bodyPr wrap="square" rtlCol="0">
              <a:spAutoFit/>
            </a:bodyPr>
            <a:lstStyle/>
            <a:p>
              <a:pPr algn="ctr"/>
              <a:r>
                <a:rPr lang="en-GB" sz="8800" b="1" dirty="0">
                  <a:solidFill>
                    <a:schemeClr val="bg1"/>
                  </a:solidFill>
                  <a:latin typeface="Century Gothic" panose="020B0502020202020204" pitchFamily="34" charset="0"/>
                </a:rPr>
                <a:t>Explo RE  Easter</a:t>
              </a:r>
            </a:p>
          </p:txBody>
        </p:sp>
        <p:pic>
          <p:nvPicPr>
            <p:cNvPr id="7" name="Graphic 6" descr="Magnifying glass with solid fill">
              <a:extLst>
                <a:ext uri="{FF2B5EF4-FFF2-40B4-BE49-F238E27FC236}">
                  <a16:creationId xmlns:a16="http://schemas.microsoft.com/office/drawing/2014/main" id="{EB87B997-4638-B460-48B6-90D72811AB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965335">
              <a:off x="3166473" y="4519606"/>
              <a:ext cx="3009506" cy="3009506"/>
            </a:xfrm>
            <a:prstGeom prst="rect">
              <a:avLst/>
            </a:prstGeom>
          </p:spPr>
        </p:pic>
      </p:grpSp>
    </p:spTree>
    <p:extLst>
      <p:ext uri="{BB962C8B-B14F-4D97-AF65-F5344CB8AC3E}">
        <p14:creationId xmlns:p14="http://schemas.microsoft.com/office/powerpoint/2010/main" val="318256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4F6C84-475C-3C56-7E86-442C272FBCE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5974837"/>
            <a:ext cx="3131840" cy="838539"/>
          </a:xfrm>
          <a:prstGeom prst="rect">
            <a:avLst/>
          </a:prstGeom>
        </p:spPr>
      </p:pic>
    </p:spTree>
    <p:extLst>
      <p:ext uri="{BB962C8B-B14F-4D97-AF65-F5344CB8AC3E}">
        <p14:creationId xmlns:p14="http://schemas.microsoft.com/office/powerpoint/2010/main" val="366827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gnifying glass on a table&#10;&#10;AI-generated content may be incorrect.">
            <a:extLst>
              <a:ext uri="{FF2B5EF4-FFF2-40B4-BE49-F238E27FC236}">
                <a16:creationId xmlns:a16="http://schemas.microsoft.com/office/drawing/2014/main" id="{4972294B-E6B1-1C59-4C28-5FBCE37BDCE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512" y="0"/>
            <a:ext cx="9217024" cy="6858000"/>
          </a:xfrm>
          <a:prstGeom prst="rect">
            <a:avLst/>
          </a:prstGeom>
        </p:spPr>
      </p:pic>
      <p:sp>
        <p:nvSpPr>
          <p:cNvPr id="5" name="TextBox 4">
            <a:extLst>
              <a:ext uri="{FF2B5EF4-FFF2-40B4-BE49-F238E27FC236}">
                <a16:creationId xmlns:a16="http://schemas.microsoft.com/office/drawing/2014/main" id="{F4F83DDC-0C25-6EAB-C98F-8714561FE403}"/>
              </a:ext>
            </a:extLst>
          </p:cNvPr>
          <p:cNvSpPr txBox="1"/>
          <p:nvPr/>
        </p:nvSpPr>
        <p:spPr>
          <a:xfrm>
            <a:off x="0" y="5099700"/>
            <a:ext cx="9144000" cy="1569660"/>
          </a:xfrm>
          <a:prstGeom prst="rect">
            <a:avLst/>
          </a:prstGeom>
          <a:solidFill>
            <a:schemeClr val="bg1">
              <a:alpha val="59000"/>
            </a:schemeClr>
          </a:solidFill>
        </p:spPr>
        <p:txBody>
          <a:bodyPr wrap="square" rtlCol="0">
            <a:spAutoFit/>
          </a:bodyPr>
          <a:lstStyle/>
          <a:p>
            <a:pPr algn="ctr"/>
            <a:r>
              <a:rPr lang="en-GB" sz="4800" b="1" dirty="0">
                <a:latin typeface="Century Gothic" panose="020B0502020202020204" pitchFamily="34" charset="0"/>
              </a:rPr>
              <a:t>…I wonder what has stood  out for you?…</a:t>
            </a:r>
          </a:p>
        </p:txBody>
      </p:sp>
    </p:spTree>
    <p:extLst>
      <p:ext uri="{BB962C8B-B14F-4D97-AF65-F5344CB8AC3E}">
        <p14:creationId xmlns:p14="http://schemas.microsoft.com/office/powerpoint/2010/main" val="226619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ooden figure on a maze&#10;&#10;AI-generated content may be incorrect.">
            <a:extLst>
              <a:ext uri="{FF2B5EF4-FFF2-40B4-BE49-F238E27FC236}">
                <a16:creationId xmlns:a16="http://schemas.microsoft.com/office/drawing/2014/main" id="{B185DA5F-368B-38D6-D1C8-75D6C90EC3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
        <p:nvSpPr>
          <p:cNvPr id="4" name="TextBox 3">
            <a:extLst>
              <a:ext uri="{FF2B5EF4-FFF2-40B4-BE49-F238E27FC236}">
                <a16:creationId xmlns:a16="http://schemas.microsoft.com/office/drawing/2014/main" id="{35E1010F-59C0-D1EB-77B0-61A534718403}"/>
              </a:ext>
            </a:extLst>
          </p:cNvPr>
          <p:cNvSpPr txBox="1"/>
          <p:nvPr/>
        </p:nvSpPr>
        <p:spPr>
          <a:xfrm>
            <a:off x="0" y="4797152"/>
            <a:ext cx="9144000" cy="1446550"/>
          </a:xfrm>
          <a:prstGeom prst="rect">
            <a:avLst/>
          </a:prstGeom>
          <a:solidFill>
            <a:schemeClr val="bg1">
              <a:alpha val="59000"/>
            </a:schemeClr>
          </a:solidFill>
        </p:spPr>
        <p:txBody>
          <a:bodyPr wrap="square" rtlCol="0">
            <a:spAutoFit/>
          </a:bodyPr>
          <a:lstStyle/>
          <a:p>
            <a:pPr algn="ctr"/>
            <a:r>
              <a:rPr lang="en-GB" sz="4400" b="1" dirty="0">
                <a:latin typeface="Century Gothic" panose="020B0502020202020204" pitchFamily="34" charset="0"/>
              </a:rPr>
              <a:t>…I wonder if you might have seen things in a different way?...</a:t>
            </a:r>
          </a:p>
        </p:txBody>
      </p:sp>
    </p:spTree>
    <p:extLst>
      <p:ext uri="{BB962C8B-B14F-4D97-AF65-F5344CB8AC3E}">
        <p14:creationId xmlns:p14="http://schemas.microsoft.com/office/powerpoint/2010/main" val="401315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se-up of a chess board with a chess piece&#10;&#10;AI-generated content may be incorrect.">
            <a:extLst>
              <a:ext uri="{FF2B5EF4-FFF2-40B4-BE49-F238E27FC236}">
                <a16:creationId xmlns:a16="http://schemas.microsoft.com/office/drawing/2014/main" id="{FB857D54-BE37-1A9F-4E2A-C47B5FA68C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2900"/>
            <a:ext cx="9144000" cy="6172200"/>
          </a:xfrm>
          <a:prstGeom prst="rect">
            <a:avLst/>
          </a:prstGeom>
        </p:spPr>
      </p:pic>
      <p:sp>
        <p:nvSpPr>
          <p:cNvPr id="3" name="TextBox 2">
            <a:extLst>
              <a:ext uri="{FF2B5EF4-FFF2-40B4-BE49-F238E27FC236}">
                <a16:creationId xmlns:a16="http://schemas.microsoft.com/office/drawing/2014/main" id="{E50D2A85-0FEC-70C5-6A8E-8FBF5FC4C19B}"/>
              </a:ext>
            </a:extLst>
          </p:cNvPr>
          <p:cNvSpPr txBox="1"/>
          <p:nvPr/>
        </p:nvSpPr>
        <p:spPr>
          <a:xfrm>
            <a:off x="0" y="4797152"/>
            <a:ext cx="9144000" cy="1446550"/>
          </a:xfrm>
          <a:prstGeom prst="rect">
            <a:avLst/>
          </a:prstGeom>
          <a:solidFill>
            <a:schemeClr val="bg1">
              <a:alpha val="59000"/>
            </a:schemeClr>
          </a:solidFill>
        </p:spPr>
        <p:txBody>
          <a:bodyPr wrap="square" rtlCol="0">
            <a:spAutoFit/>
          </a:bodyPr>
          <a:lstStyle/>
          <a:p>
            <a:pPr algn="ctr"/>
            <a:r>
              <a:rPr lang="en-GB" sz="4400" b="1" dirty="0">
                <a:latin typeface="Century Gothic" panose="020B0502020202020204" pitchFamily="34" charset="0"/>
              </a:rPr>
              <a:t>…or how your thinking might have changed?...</a:t>
            </a:r>
          </a:p>
        </p:txBody>
      </p:sp>
    </p:spTree>
    <p:extLst>
      <p:ext uri="{BB962C8B-B14F-4D97-AF65-F5344CB8AC3E}">
        <p14:creationId xmlns:p14="http://schemas.microsoft.com/office/powerpoint/2010/main" val="195798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A1346-ADF0-A83D-38EA-1D0BCFBEDD4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8FECD09-8F19-3180-AFC2-24EB1763D68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32656"/>
            <a:ext cx="9144000" cy="6192688"/>
          </a:xfrm>
          <a:prstGeom prst="rect">
            <a:avLst/>
          </a:prstGeom>
          <a:ln>
            <a:solidFill>
              <a:schemeClr val="bg1"/>
            </a:solidFill>
          </a:ln>
        </p:spPr>
      </p:pic>
      <p:sp>
        <p:nvSpPr>
          <p:cNvPr id="4" name="TextBox 3">
            <a:extLst>
              <a:ext uri="{FF2B5EF4-FFF2-40B4-BE49-F238E27FC236}">
                <a16:creationId xmlns:a16="http://schemas.microsoft.com/office/drawing/2014/main" id="{A164FD32-0424-FDAF-A44C-48CF06E5D5F3}"/>
              </a:ext>
            </a:extLst>
          </p:cNvPr>
          <p:cNvSpPr txBox="1"/>
          <p:nvPr/>
        </p:nvSpPr>
        <p:spPr>
          <a:xfrm>
            <a:off x="0" y="4725144"/>
            <a:ext cx="9144000" cy="1569660"/>
          </a:xfrm>
          <a:prstGeom prst="rect">
            <a:avLst/>
          </a:prstGeom>
          <a:solidFill>
            <a:schemeClr val="bg1">
              <a:alpha val="59000"/>
            </a:schemeClr>
          </a:solidFill>
        </p:spPr>
        <p:txBody>
          <a:bodyPr wrap="square" rtlCol="0">
            <a:spAutoFit/>
          </a:bodyPr>
          <a:lstStyle/>
          <a:p>
            <a:pPr algn="ctr"/>
            <a:r>
              <a:rPr lang="en-GB" sz="4800" b="1" dirty="0">
                <a:latin typeface="Century Gothic" panose="020B0502020202020204" pitchFamily="34" charset="0"/>
              </a:rPr>
              <a:t>…I wonder what reminders you might take away?...</a:t>
            </a:r>
          </a:p>
        </p:txBody>
      </p:sp>
      <p:pic>
        <p:nvPicPr>
          <p:cNvPr id="5" name="Picture 4" descr="A blue and white logo&#10;&#10;AI-generated content may be incorrect.">
            <a:extLst>
              <a:ext uri="{FF2B5EF4-FFF2-40B4-BE49-F238E27FC236}">
                <a16:creationId xmlns:a16="http://schemas.microsoft.com/office/drawing/2014/main" id="{3A271192-79CE-2200-0B56-C6A18C01D1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60432" y="476672"/>
            <a:ext cx="548525" cy="1080120"/>
          </a:xfrm>
          <a:prstGeom prst="rect">
            <a:avLst/>
          </a:prstGeom>
        </p:spPr>
      </p:pic>
    </p:spTree>
    <p:extLst>
      <p:ext uri="{BB962C8B-B14F-4D97-AF65-F5344CB8AC3E}">
        <p14:creationId xmlns:p14="http://schemas.microsoft.com/office/powerpoint/2010/main" val="821721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with a heart shape&#10;&#10;AI-generated content may be incorrect.">
            <a:extLst>
              <a:ext uri="{FF2B5EF4-FFF2-40B4-BE49-F238E27FC236}">
                <a16:creationId xmlns:a16="http://schemas.microsoft.com/office/drawing/2014/main" id="{06C31397-E0FF-483A-3F72-9665F81D1C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82190"/>
            <a:ext cx="9144000" cy="6093619"/>
          </a:xfrm>
          <a:prstGeom prst="rect">
            <a:avLst/>
          </a:prstGeom>
          <a:ln>
            <a:solidFill>
              <a:schemeClr val="bg1"/>
            </a:solidFill>
          </a:ln>
        </p:spPr>
      </p:pic>
      <p:sp>
        <p:nvSpPr>
          <p:cNvPr id="4" name="TextBox 3">
            <a:extLst>
              <a:ext uri="{FF2B5EF4-FFF2-40B4-BE49-F238E27FC236}">
                <a16:creationId xmlns:a16="http://schemas.microsoft.com/office/drawing/2014/main" id="{A7FAD067-C5F4-647C-656D-80817E81EBE5}"/>
              </a:ext>
            </a:extLst>
          </p:cNvPr>
          <p:cNvSpPr txBox="1"/>
          <p:nvPr/>
        </p:nvSpPr>
        <p:spPr>
          <a:xfrm>
            <a:off x="0" y="4221088"/>
            <a:ext cx="9144000" cy="2123658"/>
          </a:xfrm>
          <a:prstGeom prst="rect">
            <a:avLst/>
          </a:prstGeom>
          <a:solidFill>
            <a:schemeClr val="bg1">
              <a:alpha val="59000"/>
            </a:schemeClr>
          </a:solidFill>
        </p:spPr>
        <p:txBody>
          <a:bodyPr wrap="square" rtlCol="0">
            <a:spAutoFit/>
          </a:bodyPr>
          <a:lstStyle/>
          <a:p>
            <a:pPr algn="ctr"/>
            <a:r>
              <a:rPr lang="en-GB" sz="4400" b="1" dirty="0">
                <a:latin typeface="Century Gothic" panose="020B0502020202020204" pitchFamily="34" charset="0"/>
              </a:rPr>
              <a:t>…or what you think is the most important message in this story?...</a:t>
            </a:r>
          </a:p>
        </p:txBody>
      </p:sp>
    </p:spTree>
    <p:extLst>
      <p:ext uri="{BB962C8B-B14F-4D97-AF65-F5344CB8AC3E}">
        <p14:creationId xmlns:p14="http://schemas.microsoft.com/office/powerpoint/2010/main" val="179806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22665</TotalTime>
  <Words>1425</Words>
  <Application>Microsoft Office PowerPoint</Application>
  <PresentationFormat>On-screen Show (4:3)</PresentationFormat>
  <Paragraphs>92</Paragraphs>
  <Slides>22</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vt:lpstr>
      <vt:lpstr>Century Gothic</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115</cp:revision>
  <dcterms:created xsi:type="dcterms:W3CDTF">2008-03-03T20:29:43Z</dcterms:created>
  <dcterms:modified xsi:type="dcterms:W3CDTF">2026-02-17T16:31:45Z</dcterms:modified>
</cp:coreProperties>
</file>