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577" r:id="rId2"/>
    <p:sldId id="527" r:id="rId3"/>
    <p:sldId id="685" r:id="rId4"/>
    <p:sldId id="664" r:id="rId5"/>
    <p:sldId id="281" r:id="rId6"/>
    <p:sldId id="701" r:id="rId7"/>
    <p:sldId id="703" r:id="rId8"/>
    <p:sldId id="699" r:id="rId9"/>
    <p:sldId id="700" r:id="rId10"/>
    <p:sldId id="705" r:id="rId11"/>
    <p:sldId id="706" r:id="rId12"/>
    <p:sldId id="713" r:id="rId13"/>
    <p:sldId id="714" r:id="rId14"/>
    <p:sldId id="702" r:id="rId15"/>
    <p:sldId id="711" r:id="rId16"/>
    <p:sldId id="704" r:id="rId17"/>
    <p:sldId id="708" r:id="rId18"/>
    <p:sldId id="710" r:id="rId19"/>
    <p:sldId id="707" r:id="rId20"/>
    <p:sldId id="712" r:id="rId21"/>
    <p:sldId id="715" r:id="rId22"/>
    <p:sldId id="676" r:id="rId23"/>
    <p:sldId id="684" r:id="rId24"/>
    <p:sldId id="431" r:id="rId25"/>
    <p:sldId id="443" r:id="rId26"/>
  </p:sldIdLst>
  <p:sldSz cx="9144000" cy="6858000" type="screen4x3"/>
  <p:notesSz cx="6858000" cy="9144000"/>
  <p:defaultTextStyle>
    <a:defPPr>
      <a:defRPr lang="en-GB"/>
    </a:defPPr>
    <a:lvl1pPr algn="l" rtl="0" fontAlgn="base">
      <a:spcBef>
        <a:spcPct val="0"/>
      </a:spcBef>
      <a:spcAft>
        <a:spcPct val="0"/>
      </a:spcAft>
      <a:defRPr sz="2400" kern="1200">
        <a:solidFill>
          <a:schemeClr val="tx1"/>
        </a:solidFill>
        <a:latin typeface="Times New Roman" panose="02020603050405020304" pitchFamily="18" charset="0"/>
        <a:ea typeface="MS PGothic" panose="020B0600070205080204" pitchFamily="34" charset="-128"/>
        <a:cs typeface="+mn-cs"/>
      </a:defRPr>
    </a:lvl1pPr>
    <a:lvl2pPr marL="457200" algn="l" rtl="0" fontAlgn="base">
      <a:spcBef>
        <a:spcPct val="0"/>
      </a:spcBef>
      <a:spcAft>
        <a:spcPct val="0"/>
      </a:spcAft>
      <a:defRPr sz="2400" kern="1200">
        <a:solidFill>
          <a:schemeClr val="tx1"/>
        </a:solidFill>
        <a:latin typeface="Times New Roman" panose="02020603050405020304" pitchFamily="18" charset="0"/>
        <a:ea typeface="MS PGothic" panose="020B0600070205080204" pitchFamily="34" charset="-128"/>
        <a:cs typeface="+mn-cs"/>
      </a:defRPr>
    </a:lvl2pPr>
    <a:lvl3pPr marL="914400" algn="l" rtl="0" fontAlgn="base">
      <a:spcBef>
        <a:spcPct val="0"/>
      </a:spcBef>
      <a:spcAft>
        <a:spcPct val="0"/>
      </a:spcAft>
      <a:defRPr sz="2400" kern="1200">
        <a:solidFill>
          <a:schemeClr val="tx1"/>
        </a:solidFill>
        <a:latin typeface="Times New Roman" panose="02020603050405020304" pitchFamily="18" charset="0"/>
        <a:ea typeface="MS PGothic" panose="020B0600070205080204" pitchFamily="34" charset="-128"/>
        <a:cs typeface="+mn-cs"/>
      </a:defRPr>
    </a:lvl3pPr>
    <a:lvl4pPr marL="1371600" algn="l" rtl="0" fontAlgn="base">
      <a:spcBef>
        <a:spcPct val="0"/>
      </a:spcBef>
      <a:spcAft>
        <a:spcPct val="0"/>
      </a:spcAft>
      <a:defRPr sz="2400" kern="1200">
        <a:solidFill>
          <a:schemeClr val="tx1"/>
        </a:solidFill>
        <a:latin typeface="Times New Roman" panose="02020603050405020304" pitchFamily="18" charset="0"/>
        <a:ea typeface="MS PGothic" panose="020B0600070205080204" pitchFamily="34" charset="-128"/>
        <a:cs typeface="+mn-cs"/>
      </a:defRPr>
    </a:lvl4pPr>
    <a:lvl5pPr marL="1828800" algn="l" rtl="0" fontAlgn="base">
      <a:spcBef>
        <a:spcPct val="0"/>
      </a:spcBef>
      <a:spcAft>
        <a:spcPct val="0"/>
      </a:spcAft>
      <a:defRPr sz="2400" kern="1200">
        <a:solidFill>
          <a:schemeClr val="tx1"/>
        </a:solidFill>
        <a:latin typeface="Times New Roman" panose="02020603050405020304" pitchFamily="18" charset="0"/>
        <a:ea typeface="MS PGothic" panose="020B0600070205080204" pitchFamily="34" charset="-128"/>
        <a:cs typeface="+mn-cs"/>
      </a:defRPr>
    </a:lvl5pPr>
    <a:lvl6pPr marL="2286000" algn="l" defTabSz="914400" rtl="0" eaLnBrk="1" latinLnBrk="0" hangingPunct="1">
      <a:defRPr sz="2400" kern="1200">
        <a:solidFill>
          <a:schemeClr val="tx1"/>
        </a:solidFill>
        <a:latin typeface="Times New Roman" panose="02020603050405020304" pitchFamily="18" charset="0"/>
        <a:ea typeface="MS PGothic" panose="020B0600070205080204" pitchFamily="34" charset="-128"/>
        <a:cs typeface="+mn-cs"/>
      </a:defRPr>
    </a:lvl6pPr>
    <a:lvl7pPr marL="2743200" algn="l" defTabSz="914400" rtl="0" eaLnBrk="1" latinLnBrk="0" hangingPunct="1">
      <a:defRPr sz="2400" kern="1200">
        <a:solidFill>
          <a:schemeClr val="tx1"/>
        </a:solidFill>
        <a:latin typeface="Times New Roman" panose="02020603050405020304" pitchFamily="18" charset="0"/>
        <a:ea typeface="MS PGothic" panose="020B0600070205080204" pitchFamily="34" charset="-128"/>
        <a:cs typeface="+mn-cs"/>
      </a:defRPr>
    </a:lvl7pPr>
    <a:lvl8pPr marL="3200400" algn="l" defTabSz="914400" rtl="0" eaLnBrk="1" latinLnBrk="0" hangingPunct="1">
      <a:defRPr sz="2400" kern="1200">
        <a:solidFill>
          <a:schemeClr val="tx1"/>
        </a:solidFill>
        <a:latin typeface="Times New Roman" panose="02020603050405020304" pitchFamily="18" charset="0"/>
        <a:ea typeface="MS PGothic" panose="020B0600070205080204" pitchFamily="34" charset="-128"/>
        <a:cs typeface="+mn-cs"/>
      </a:defRPr>
    </a:lvl8pPr>
    <a:lvl9pPr marL="3657600" algn="l" defTabSz="914400" rtl="0" eaLnBrk="1" latinLnBrk="0" hangingPunct="1">
      <a:defRPr sz="2400" kern="1200">
        <a:solidFill>
          <a:schemeClr val="tx1"/>
        </a:solidFill>
        <a:latin typeface="Times New Roman" panose="02020603050405020304" pitchFamily="18" charset="0"/>
        <a:ea typeface="MS PGothic" panose="020B0600070205080204" pitchFamily="34" charset="-128"/>
        <a:cs typeface="+mn-cs"/>
      </a:defRPr>
    </a:lvl9pPr>
  </p:defaultTextStyle>
  <p:extLst>
    <p:ext uri="{521415D9-36F7-43E2-AB2F-B90AF26B5E84}">
      <p14:sectionLst xmlns:p14="http://schemas.microsoft.com/office/powerpoint/2010/main">
        <p14:section name="Default Section" id="{50E15EA9-0A0B-43E1-A067-65FDC271D4F5}">
          <p14:sldIdLst>
            <p14:sldId id="577"/>
            <p14:sldId id="527"/>
            <p14:sldId id="685"/>
            <p14:sldId id="664"/>
            <p14:sldId id="281"/>
            <p14:sldId id="701"/>
            <p14:sldId id="703"/>
            <p14:sldId id="699"/>
            <p14:sldId id="700"/>
            <p14:sldId id="705"/>
            <p14:sldId id="706"/>
            <p14:sldId id="713"/>
            <p14:sldId id="714"/>
            <p14:sldId id="702"/>
            <p14:sldId id="711"/>
            <p14:sldId id="704"/>
            <p14:sldId id="708"/>
            <p14:sldId id="710"/>
            <p14:sldId id="707"/>
            <p14:sldId id="712"/>
            <p14:sldId id="715"/>
            <p14:sldId id="676"/>
            <p14:sldId id="684"/>
            <p14:sldId id="431"/>
            <p14:sldId id="443"/>
          </p14:sldIdLst>
        </p14:section>
      </p14:sectionLst>
    </p:ex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F99CC"/>
    <a:srgbClr val="FF0000"/>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D645493-D9E0-421A-834F-214A95DD91E9}" v="19" dt="2026-02-07T09:00:19.83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6785" autoAdjust="0"/>
  </p:normalViewPr>
  <p:slideViewPr>
    <p:cSldViewPr>
      <p:cViewPr varScale="1">
        <p:scale>
          <a:sx n="42" d="100"/>
          <a:sy n="42" d="100"/>
        </p:scale>
        <p:origin x="1980" y="4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88EE790-4434-4AAD-B3C4-201F28A86A74}" type="datetimeFigureOut">
              <a:rPr lang="en-GB" smtClean="0"/>
              <a:t>18/02/2026</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D5497B-4A75-480F-A5A0-54029FF93931}" type="slidenum">
              <a:rPr lang="en-GB" smtClean="0"/>
              <a:t>‹#›</a:t>
            </a:fld>
            <a:endParaRPr lang="en-GB"/>
          </a:p>
        </p:txBody>
      </p:sp>
    </p:spTree>
    <p:extLst>
      <p:ext uri="{BB962C8B-B14F-4D97-AF65-F5344CB8AC3E}">
        <p14:creationId xmlns:p14="http://schemas.microsoft.com/office/powerpoint/2010/main" val="38039353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signbsl.com/sign/gather" TargetMode="External"/><Relationship Id="rId2" Type="http://schemas.openxmlformats.org/officeDocument/2006/relationships/slide" Target="../slides/slide2.xml"/><Relationship Id="rId1" Type="http://schemas.openxmlformats.org/officeDocument/2006/relationships/notesMaster" Target="../notesMasters/notesMaster1.xml"/><Relationship Id="rId6" Type="http://schemas.openxmlformats.org/officeDocument/2006/relationships/hyperlink" Target="https://www.signbsl.com/sign/heart" TargetMode="External"/><Relationship Id="rId5" Type="http://schemas.openxmlformats.org/officeDocument/2006/relationships/hyperlink" Target="https://www.signbsl.com/sign/thoughts" TargetMode="External"/><Relationship Id="rId4" Type="http://schemas.openxmlformats.org/officeDocument/2006/relationships/hyperlink" Target="https://www.signbsl.com/sign/today"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b="1" dirty="0"/>
              <a:t>Slide 1: Spring flowers stilling exercise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i="1" kern="1200" dirty="0">
                <a:solidFill>
                  <a:schemeClr val="tx1"/>
                </a:solidFill>
                <a:effectLst/>
                <a:latin typeface="+mn-lt"/>
                <a:ea typeface="+mn-ea"/>
                <a:cs typeface="+mn-cs"/>
              </a:rPr>
              <a:t>Use the stilling slide if desired: the suggested words should be spoken slowly, leaving pauses </a:t>
            </a:r>
            <a:r>
              <a:rPr lang="en-GB" sz="1200" i="1" kern="1200" dirty="0" err="1">
                <a:solidFill>
                  <a:schemeClr val="tx1"/>
                </a:solidFill>
                <a:effectLst/>
                <a:latin typeface="+mn-lt"/>
                <a:ea typeface="+mn-ea"/>
                <a:cs typeface="+mn-cs"/>
              </a:rPr>
              <a:t>inbetween</a:t>
            </a:r>
            <a:r>
              <a:rPr lang="en-GB" sz="1200" i="1" kern="1200" dirty="0">
                <a:solidFill>
                  <a:schemeClr val="tx1"/>
                </a:solidFill>
                <a:effectLst/>
                <a:latin typeface="+mn-lt"/>
                <a:ea typeface="+mn-ea"/>
                <a:cs typeface="+mn-cs"/>
              </a:rPr>
              <a:t> to create a sense of stillness.</a:t>
            </a:r>
            <a:endParaRPr lang="en-GB" sz="1200" kern="1200" dirty="0">
              <a:solidFill>
                <a:schemeClr val="tx1"/>
              </a:solidFill>
              <a:effectLst/>
              <a:latin typeface="+mn-lt"/>
              <a:ea typeface="+mn-ea"/>
              <a:cs typeface="+mn-cs"/>
            </a:endParaRPr>
          </a:p>
          <a:p>
            <a:endParaRPr lang="en-GB" b="1" dirty="0"/>
          </a:p>
          <a:p>
            <a:r>
              <a:rPr lang="en-GB" b="0" dirty="0"/>
              <a:t>As you sit quietly, watch the spring flowers blowing gently in the breeze….</a:t>
            </a:r>
            <a:r>
              <a:rPr lang="en-GB" b="0" i="1" dirty="0"/>
              <a:t>[PAUSE]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0" dirty="0"/>
              <a:t>Now practise slower breathing…..in…..and out…..in……and out…..keep this going as you continue to look at the flowers….</a:t>
            </a:r>
            <a:r>
              <a:rPr lang="en-GB" b="0" i="1" dirty="0"/>
              <a:t>[PAUSE]</a:t>
            </a:r>
            <a:endParaRPr lang="en-GB"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0" dirty="0"/>
              <a:t>You maybe notice that you are feeling calmer and more relaxed….</a:t>
            </a:r>
            <a:r>
              <a:rPr lang="en-GB" b="0" i="1" dirty="0"/>
              <a:t>[PAUSE]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Calibri" panose="020F0502020204030204" pitchFamily="34" charset="0"/>
                <a:ea typeface="MS Mincho" panose="02020609040205080304" pitchFamily="49" charset="-128"/>
                <a:cs typeface="Times New Roman" panose="02020603050405020304" pitchFamily="18" charset="0"/>
              </a:rPr>
              <a:t>As you breathe, think about how it feels to be in this special/sacred space….. </a:t>
            </a:r>
            <a:r>
              <a:rPr lang="en-GB" sz="1800" i="1" dirty="0">
                <a:effectLst/>
                <a:latin typeface="Calibri" panose="020F0502020204030204" pitchFamily="34" charset="0"/>
                <a:ea typeface="MS Mincho" panose="02020609040205080304" pitchFamily="49" charset="-128"/>
                <a:cs typeface="Times New Roman" panose="02020603050405020304" pitchFamily="18" charset="0"/>
              </a:rPr>
              <a:t>[PAUSE]</a:t>
            </a:r>
            <a:endParaRPr lang="en-GB"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i="1" dirty="0"/>
          </a:p>
          <a:p>
            <a:r>
              <a:rPr lang="en-GB" b="0" dirty="0"/>
              <a:t>We come into this special / sacred space and time to be still….to think deeply…..to be together as a school community…..</a:t>
            </a:r>
          </a:p>
          <a:p>
            <a:r>
              <a:rPr lang="en-GB" b="0" dirty="0"/>
              <a:t>In our time together today, we will </a:t>
            </a:r>
            <a:r>
              <a:rPr lang="en-GB" sz="1200" b="1" kern="1200" dirty="0">
                <a:solidFill>
                  <a:schemeClr val="tx1"/>
                </a:solidFill>
                <a:effectLst/>
                <a:latin typeface="+mn-lt"/>
                <a:ea typeface="+mn-ea"/>
                <a:cs typeface="+mn-cs"/>
              </a:rPr>
              <a:t>talk about some words together</a:t>
            </a:r>
            <a:r>
              <a:rPr lang="en-GB" b="1" dirty="0"/>
              <a:t>, share a story and then use it to help us to think as we begin our ExploRE Easter Day together.</a:t>
            </a:r>
          </a:p>
          <a:p>
            <a:r>
              <a:rPr lang="en-GB" b="0" dirty="0"/>
              <a:t>But first, let’s welcome one another as we begin….</a:t>
            </a:r>
          </a:p>
        </p:txBody>
      </p:sp>
      <p:sp>
        <p:nvSpPr>
          <p:cNvPr id="4" name="Slide Number Placeholder 3"/>
          <p:cNvSpPr>
            <a:spLocks noGrp="1"/>
          </p:cNvSpPr>
          <p:nvPr>
            <p:ph type="sldNum" sz="quarter" idx="5"/>
          </p:nvPr>
        </p:nvSpPr>
        <p:spPr/>
        <p:txBody>
          <a:bodyPr/>
          <a:lstStyle/>
          <a:p>
            <a:fld id="{DDD5497B-4A75-480F-A5A0-54029FF93931}" type="slidenum">
              <a:rPr lang="en-GB" smtClean="0"/>
              <a:t>1</a:t>
            </a:fld>
            <a:endParaRPr lang="en-GB"/>
          </a:p>
        </p:txBody>
      </p:sp>
    </p:spTree>
    <p:extLst>
      <p:ext uri="{BB962C8B-B14F-4D97-AF65-F5344CB8AC3E}">
        <p14:creationId xmlns:p14="http://schemas.microsoft.com/office/powerpoint/2010/main" val="9131473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txBody>
          <a:bodyPr/>
          <a:lstStyle/>
          <a:p>
            <a:endParaRPr lang="en-GB"/>
          </a:p>
        </p:txBody>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Slide 2: Gathering</a:t>
            </a:r>
          </a:p>
          <a:p>
            <a:r>
              <a:rPr lang="en-GB" sz="1200" b="1" kern="1200" dirty="0">
                <a:solidFill>
                  <a:schemeClr val="tx1"/>
                </a:solidFill>
                <a:effectLst/>
                <a:latin typeface="+mn-lt"/>
                <a:ea typeface="+mn-ea"/>
                <a:cs typeface="+mn-cs"/>
              </a:rPr>
              <a:t>Leader: </a:t>
            </a:r>
            <a:r>
              <a:rPr lang="en-GB" sz="1200" kern="1200" dirty="0">
                <a:solidFill>
                  <a:schemeClr val="tx1"/>
                </a:solidFill>
                <a:effectLst/>
                <a:latin typeface="+mn-lt"/>
                <a:ea typeface="+mn-ea"/>
                <a:cs typeface="+mn-cs"/>
              </a:rPr>
              <a:t>As we gather together today….</a:t>
            </a:r>
          </a:p>
          <a:p>
            <a:r>
              <a:rPr lang="en-GB" sz="1200" b="1" kern="1200" dirty="0">
                <a:solidFill>
                  <a:schemeClr val="tx1"/>
                </a:solidFill>
                <a:effectLst/>
                <a:latin typeface="+mn-lt"/>
                <a:ea typeface="+mn-ea"/>
                <a:cs typeface="+mn-cs"/>
              </a:rPr>
              <a:t>ALL: ….we bring our thoughts and our hearts into this sacred space.</a:t>
            </a:r>
          </a:p>
          <a:p>
            <a:endParaRPr lang="en-GB" sz="1200"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Here are BSL actions for some of the words:</a:t>
            </a:r>
            <a:endParaRPr lang="en-GB" sz="1200" kern="1200" dirty="0">
              <a:solidFill>
                <a:schemeClr val="tx1"/>
              </a:solidFill>
              <a:effectLst/>
              <a:latin typeface="+mn-lt"/>
              <a:ea typeface="+mn-ea"/>
              <a:cs typeface="+mn-cs"/>
            </a:endParaRPr>
          </a:p>
          <a:p>
            <a:r>
              <a:rPr lang="en-GB" sz="1200" b="1" i="1" kern="1200" dirty="0">
                <a:solidFill>
                  <a:schemeClr val="tx1"/>
                </a:solidFill>
                <a:effectLst/>
                <a:latin typeface="+mn-lt"/>
                <a:ea typeface="+mn-ea"/>
                <a:cs typeface="+mn-cs"/>
              </a:rPr>
              <a:t>Leader’s words: </a:t>
            </a:r>
            <a:endParaRPr lang="en-GB" sz="1200"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Gather: </a:t>
            </a:r>
            <a:r>
              <a:rPr lang="en-GB" sz="1200" i="1" u="sng" kern="1200" dirty="0">
                <a:solidFill>
                  <a:schemeClr val="tx1"/>
                </a:solidFill>
                <a:effectLst/>
                <a:latin typeface="+mn-lt"/>
                <a:ea typeface="+mn-ea"/>
                <a:cs typeface="+mn-cs"/>
                <a:hlinkClick r:id="rId3"/>
              </a:rPr>
              <a:t>https://www.signbsl.com/sign/gather</a:t>
            </a:r>
            <a:r>
              <a:rPr lang="en-GB" sz="1200" i="1" kern="1200" dirty="0">
                <a:solidFill>
                  <a:schemeClr val="tx1"/>
                </a:solidFill>
                <a:effectLst/>
                <a:latin typeface="+mn-lt"/>
                <a:ea typeface="+mn-ea"/>
                <a:cs typeface="+mn-cs"/>
              </a:rPr>
              <a:t> (1st video)</a:t>
            </a:r>
            <a:endParaRPr lang="en-GB" sz="1200"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Today: </a:t>
            </a:r>
            <a:r>
              <a:rPr lang="en-GB" sz="1200" i="1" u="sng" kern="1200" dirty="0">
                <a:solidFill>
                  <a:schemeClr val="tx1"/>
                </a:solidFill>
                <a:effectLst/>
                <a:latin typeface="+mn-lt"/>
                <a:ea typeface="+mn-ea"/>
                <a:cs typeface="+mn-cs"/>
                <a:hlinkClick r:id="rId4"/>
              </a:rPr>
              <a:t>https://www.signbsl.com/sign/today</a:t>
            </a:r>
            <a:r>
              <a:rPr lang="en-GB" sz="1200" i="1" kern="1200" dirty="0">
                <a:solidFill>
                  <a:schemeClr val="tx1"/>
                </a:solidFill>
                <a:effectLst/>
                <a:latin typeface="+mn-lt"/>
                <a:ea typeface="+mn-ea"/>
                <a:cs typeface="+mn-cs"/>
              </a:rPr>
              <a:t> (1</a:t>
            </a:r>
            <a:r>
              <a:rPr lang="en-GB" sz="1200" i="1" kern="1200" baseline="30000" dirty="0">
                <a:solidFill>
                  <a:schemeClr val="tx1"/>
                </a:solidFill>
                <a:effectLst/>
                <a:latin typeface="+mn-lt"/>
                <a:ea typeface="+mn-ea"/>
                <a:cs typeface="+mn-cs"/>
              </a:rPr>
              <a:t>st</a:t>
            </a:r>
            <a:r>
              <a:rPr lang="en-GB" sz="1200" i="1" kern="1200" dirty="0">
                <a:solidFill>
                  <a:schemeClr val="tx1"/>
                </a:solidFill>
                <a:effectLst/>
                <a:latin typeface="+mn-lt"/>
                <a:ea typeface="+mn-ea"/>
                <a:cs typeface="+mn-cs"/>
              </a:rPr>
              <a:t> video)</a:t>
            </a:r>
            <a:endParaRPr lang="en-GB" sz="1200" kern="1200" dirty="0">
              <a:solidFill>
                <a:schemeClr val="tx1"/>
              </a:solidFill>
              <a:effectLst/>
              <a:latin typeface="+mn-lt"/>
              <a:ea typeface="+mn-ea"/>
              <a:cs typeface="+mn-cs"/>
            </a:endParaRPr>
          </a:p>
          <a:p>
            <a:r>
              <a:rPr lang="en-GB" sz="1200" b="1" i="1"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GB" sz="1200" b="1" i="1" kern="1200" dirty="0">
                <a:solidFill>
                  <a:schemeClr val="tx1"/>
                </a:solidFill>
                <a:effectLst/>
                <a:latin typeface="+mn-lt"/>
                <a:ea typeface="+mn-ea"/>
                <a:cs typeface="+mn-cs"/>
              </a:rPr>
              <a:t>Pupils’ response:</a:t>
            </a:r>
            <a:endParaRPr lang="en-GB" sz="1200"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Thoughts: </a:t>
            </a:r>
            <a:r>
              <a:rPr lang="en-GB" sz="1200" i="1" u="sng" kern="1200" dirty="0">
                <a:solidFill>
                  <a:schemeClr val="tx1"/>
                </a:solidFill>
                <a:effectLst/>
                <a:latin typeface="+mn-lt"/>
                <a:ea typeface="+mn-ea"/>
                <a:cs typeface="+mn-cs"/>
                <a:hlinkClick r:id="rId5"/>
              </a:rPr>
              <a:t>https://www.signbsl.com/sign/thoughts</a:t>
            </a:r>
            <a:r>
              <a:rPr lang="en-GB" sz="1200" i="1" kern="1200" dirty="0">
                <a:solidFill>
                  <a:schemeClr val="tx1"/>
                </a:solidFill>
                <a:effectLst/>
                <a:latin typeface="+mn-lt"/>
                <a:ea typeface="+mn-ea"/>
                <a:cs typeface="+mn-cs"/>
              </a:rPr>
              <a:t> (1</a:t>
            </a:r>
            <a:r>
              <a:rPr lang="en-GB" sz="1200" i="1" kern="1200" baseline="30000" dirty="0">
                <a:solidFill>
                  <a:schemeClr val="tx1"/>
                </a:solidFill>
                <a:effectLst/>
                <a:latin typeface="+mn-lt"/>
                <a:ea typeface="+mn-ea"/>
                <a:cs typeface="+mn-cs"/>
              </a:rPr>
              <a:t>st</a:t>
            </a:r>
            <a:r>
              <a:rPr lang="en-GB" sz="1200" i="1" kern="1200" dirty="0">
                <a:solidFill>
                  <a:schemeClr val="tx1"/>
                </a:solidFill>
                <a:effectLst/>
                <a:latin typeface="+mn-lt"/>
                <a:ea typeface="+mn-ea"/>
                <a:cs typeface="+mn-cs"/>
              </a:rPr>
              <a:t> video)</a:t>
            </a:r>
            <a:endParaRPr lang="en-GB" sz="1200"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Hearts: </a:t>
            </a:r>
            <a:r>
              <a:rPr lang="en-GB" sz="1200" i="1" u="sng" kern="1200" dirty="0">
                <a:solidFill>
                  <a:schemeClr val="tx1"/>
                </a:solidFill>
                <a:effectLst/>
                <a:latin typeface="+mn-lt"/>
                <a:ea typeface="+mn-ea"/>
                <a:cs typeface="+mn-cs"/>
                <a:hlinkClick r:id="rId6"/>
              </a:rPr>
              <a:t>https://www.signbsl.com/sign/heart</a:t>
            </a:r>
            <a:r>
              <a:rPr lang="en-GB" sz="1200" i="1" kern="1200" dirty="0">
                <a:solidFill>
                  <a:schemeClr val="tx1"/>
                </a:solidFill>
                <a:effectLst/>
                <a:latin typeface="+mn-lt"/>
                <a:ea typeface="+mn-ea"/>
                <a:cs typeface="+mn-cs"/>
              </a:rPr>
              <a:t> (1</a:t>
            </a:r>
            <a:r>
              <a:rPr lang="en-GB" sz="1200" i="1" kern="1200" baseline="30000" dirty="0">
                <a:solidFill>
                  <a:schemeClr val="tx1"/>
                </a:solidFill>
                <a:effectLst/>
                <a:latin typeface="+mn-lt"/>
                <a:ea typeface="+mn-ea"/>
                <a:cs typeface="+mn-cs"/>
              </a:rPr>
              <a:t>st</a:t>
            </a:r>
            <a:r>
              <a:rPr lang="en-GB" sz="1200" i="1" kern="1200" dirty="0">
                <a:solidFill>
                  <a:schemeClr val="tx1"/>
                </a:solidFill>
                <a:effectLst/>
                <a:latin typeface="+mn-lt"/>
                <a:ea typeface="+mn-ea"/>
                <a:cs typeface="+mn-cs"/>
              </a:rPr>
              <a:t> video)</a:t>
            </a:r>
            <a:endParaRPr lang="en-GB" b="0" i="1" dirty="0"/>
          </a:p>
        </p:txBody>
      </p:sp>
      <p:sp>
        <p:nvSpPr>
          <p:cNvPr id="4" name="Slide Number Placeholder 3"/>
          <p:cNvSpPr>
            <a:spLocks noGrp="1"/>
          </p:cNvSpPr>
          <p:nvPr>
            <p:ph type="sldNum" sz="quarter" idx="5"/>
          </p:nvPr>
        </p:nvSpPr>
        <p:spPr/>
        <p:txBody>
          <a:bodyPr/>
          <a:lstStyle/>
          <a:p>
            <a:fld id="{DDD5497B-4A75-480F-A5A0-54029FF93931}" type="slidenum">
              <a:rPr lang="en-GB" smtClean="0"/>
              <a:t>2</a:t>
            </a:fld>
            <a:endParaRPr lang="en-GB"/>
          </a:p>
        </p:txBody>
      </p:sp>
    </p:spTree>
    <p:extLst>
      <p:ext uri="{BB962C8B-B14F-4D97-AF65-F5344CB8AC3E}">
        <p14:creationId xmlns:p14="http://schemas.microsoft.com/office/powerpoint/2010/main" val="33142989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Slide 3: ‘Following in someone’s footsteps’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Explain what it means to ‘follow in someone’s footsteps’. Ask adults </a:t>
            </a:r>
            <a:r>
              <a:rPr lang="en-GB" sz="1200" kern="1200">
                <a:solidFill>
                  <a:schemeClr val="tx1"/>
                </a:solidFill>
                <a:effectLst/>
                <a:latin typeface="+mn-lt"/>
                <a:ea typeface="+mn-ea"/>
                <a:cs typeface="+mn-cs"/>
              </a:rPr>
              <a:t>&amp; children to </a:t>
            </a:r>
            <a:r>
              <a:rPr lang="en-GB" sz="1200" kern="1200" dirty="0">
                <a:solidFill>
                  <a:schemeClr val="tx1"/>
                </a:solidFill>
                <a:effectLst/>
                <a:latin typeface="+mn-lt"/>
                <a:ea typeface="+mn-ea"/>
                <a:cs typeface="+mn-cs"/>
              </a:rPr>
              <a:t>share examples from their own life experience e.g. their parent(s), a leader, someone who they admire etc. </a:t>
            </a:r>
          </a:p>
          <a:p>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DDD5497B-4A75-480F-A5A0-54029FF93931}" type="slidenum">
              <a:rPr lang="en-GB" smtClean="0"/>
              <a:t>3</a:t>
            </a:fld>
            <a:endParaRPr lang="en-GB"/>
          </a:p>
        </p:txBody>
      </p:sp>
    </p:spTree>
    <p:extLst>
      <p:ext uri="{BB962C8B-B14F-4D97-AF65-F5344CB8AC3E}">
        <p14:creationId xmlns:p14="http://schemas.microsoft.com/office/powerpoint/2010/main" val="38383068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Slide 4: </a:t>
            </a:r>
            <a:r>
              <a:rPr lang="en-GB" sz="1200" b="1" kern="1200" dirty="0" err="1">
                <a:solidFill>
                  <a:schemeClr val="tx1"/>
                </a:solidFill>
                <a:effectLst/>
                <a:latin typeface="+mn-lt"/>
                <a:ea typeface="+mn-ea"/>
                <a:cs typeface="+mn-cs"/>
              </a:rPr>
              <a:t>ExploRE</a:t>
            </a:r>
            <a:r>
              <a:rPr lang="en-GB" sz="1200" b="1" kern="1200" dirty="0">
                <a:solidFill>
                  <a:schemeClr val="tx1"/>
                </a:solidFill>
                <a:effectLst/>
                <a:latin typeface="+mn-lt"/>
                <a:ea typeface="+mn-ea"/>
                <a:cs typeface="+mn-cs"/>
              </a:rPr>
              <a:t> Easter</a:t>
            </a:r>
          </a:p>
          <a:p>
            <a:r>
              <a:rPr lang="en-GB" sz="1200" kern="1200" dirty="0">
                <a:solidFill>
                  <a:schemeClr val="tx1"/>
                </a:solidFill>
                <a:effectLst/>
                <a:latin typeface="+mn-lt"/>
                <a:ea typeface="+mn-ea"/>
                <a:cs typeface="+mn-cs"/>
              </a:rPr>
              <a:t>Today, here in our school, we are going to explore the Easter story together, in lots of different ways, and extend our learning in RE a little bit further. To start our day together, we’re going to follow the footsteps of Jesus through the Easter story. The journey of Easter takes a whole week, from Palm Sunday to Easter Day, but we’re going to share a very short version of the story together now, as a reminder, with a special ‘join-in’ bit together: here are our words…..</a:t>
            </a:r>
          </a:p>
          <a:p>
            <a:endParaRPr lang="en-GB" b="0" dirty="0"/>
          </a:p>
        </p:txBody>
      </p:sp>
      <p:sp>
        <p:nvSpPr>
          <p:cNvPr id="4" name="Slide Number Placeholder 3"/>
          <p:cNvSpPr>
            <a:spLocks noGrp="1"/>
          </p:cNvSpPr>
          <p:nvPr>
            <p:ph type="sldNum" sz="quarter" idx="5"/>
          </p:nvPr>
        </p:nvSpPr>
        <p:spPr/>
        <p:txBody>
          <a:bodyPr/>
          <a:lstStyle/>
          <a:p>
            <a:fld id="{DDD5497B-4A75-480F-A5A0-54029FF93931}" type="slidenum">
              <a:rPr lang="en-GB" smtClean="0"/>
              <a:t>4</a:t>
            </a:fld>
            <a:endParaRPr lang="en-GB"/>
          </a:p>
        </p:txBody>
      </p:sp>
    </p:spTree>
    <p:extLst>
      <p:ext uri="{BB962C8B-B14F-4D97-AF65-F5344CB8AC3E}">
        <p14:creationId xmlns:p14="http://schemas.microsoft.com/office/powerpoint/2010/main" val="41094195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defTabSz="342900">
              <a:lnSpc>
                <a:spcPct val="100000"/>
              </a:lnSpc>
              <a:spcBef>
                <a:spcPct val="20000"/>
              </a:spcBef>
              <a:buNone/>
              <a:defRPr/>
            </a:pPr>
            <a:r>
              <a:rPr lang="en-GB" b="1" dirty="0"/>
              <a:t>Slide 5: Refrain </a:t>
            </a:r>
            <a:r>
              <a:rPr lang="en-GB" b="0" i="1" dirty="0"/>
              <a:t>[you could use this refrain as a call and response, with </a:t>
            </a:r>
            <a:r>
              <a:rPr lang="en-GB" b="0" i="1"/>
              <a:t>pupils repeating each line]</a:t>
            </a:r>
            <a:endParaRPr lang="en-GB" b="1" dirty="0"/>
          </a:p>
          <a:p>
            <a:pPr marL="0" indent="0" defTabSz="342900">
              <a:lnSpc>
                <a:spcPct val="100000"/>
              </a:lnSpc>
              <a:spcBef>
                <a:spcPct val="20000"/>
              </a:spcBef>
              <a:buNone/>
              <a:defRPr/>
            </a:pPr>
            <a:r>
              <a:rPr lang="en-GB" sz="1200" b="1" i="1" dirty="0">
                <a:solidFill>
                  <a:prstClr val="black"/>
                </a:solidFill>
                <a:latin typeface="Century Gothic" panose="020B0502020202020204" pitchFamily="34" charset="0"/>
              </a:rPr>
              <a:t>We're on a special journey</a:t>
            </a:r>
            <a:endParaRPr lang="en-GB" sz="1200" dirty="0">
              <a:solidFill>
                <a:prstClr val="black"/>
              </a:solidFill>
              <a:latin typeface="Century Gothic" panose="020B0502020202020204" pitchFamily="34" charset="0"/>
            </a:endParaRPr>
          </a:p>
          <a:p>
            <a:pPr marL="0" indent="0" defTabSz="342900">
              <a:lnSpc>
                <a:spcPct val="100000"/>
              </a:lnSpc>
              <a:spcBef>
                <a:spcPct val="20000"/>
              </a:spcBef>
              <a:buNone/>
              <a:defRPr/>
            </a:pPr>
            <a:r>
              <a:rPr lang="en-GB" sz="1200" b="1" i="1" dirty="0">
                <a:solidFill>
                  <a:prstClr val="black"/>
                </a:solidFill>
                <a:latin typeface="Century Gothic" panose="020B0502020202020204" pitchFamily="34" charset="0"/>
              </a:rPr>
              <a:t>of footsteps to the feast.</a:t>
            </a:r>
            <a:endParaRPr lang="en-GB" sz="1200" dirty="0">
              <a:solidFill>
                <a:prstClr val="black"/>
              </a:solidFill>
              <a:latin typeface="Century Gothic" panose="020B0502020202020204" pitchFamily="34" charset="0"/>
            </a:endParaRPr>
          </a:p>
          <a:p>
            <a:pPr marL="0" indent="0" defTabSz="342900">
              <a:lnSpc>
                <a:spcPct val="100000"/>
              </a:lnSpc>
              <a:spcBef>
                <a:spcPct val="20000"/>
              </a:spcBef>
              <a:buNone/>
              <a:defRPr/>
            </a:pPr>
            <a:r>
              <a:rPr lang="en-GB" sz="1200" b="1" i="1" dirty="0">
                <a:solidFill>
                  <a:prstClr val="black"/>
                </a:solidFill>
                <a:latin typeface="Century Gothic" panose="020B0502020202020204" pitchFamily="34" charset="0"/>
              </a:rPr>
              <a:t>Jesus comes to rescue:</a:t>
            </a:r>
            <a:endParaRPr lang="en-GB" sz="1200" dirty="0">
              <a:solidFill>
                <a:prstClr val="black"/>
              </a:solidFill>
              <a:latin typeface="Century Gothic" panose="020B0502020202020204" pitchFamily="34" charset="0"/>
            </a:endParaRPr>
          </a:p>
          <a:p>
            <a:pPr marL="0" indent="0" defTabSz="342900">
              <a:lnSpc>
                <a:spcPct val="100000"/>
              </a:lnSpc>
              <a:spcBef>
                <a:spcPct val="20000"/>
              </a:spcBef>
              <a:buNone/>
              <a:defRPr/>
            </a:pPr>
            <a:r>
              <a:rPr lang="en-GB" sz="1200" b="1" i="1" dirty="0">
                <a:solidFill>
                  <a:prstClr val="black"/>
                </a:solidFill>
                <a:latin typeface="Century Gothic" panose="020B0502020202020204" pitchFamily="34" charset="0"/>
              </a:rPr>
              <a:t>the last, the lost, the least.</a:t>
            </a:r>
            <a:endParaRPr lang="en-GB" sz="1200" dirty="0">
              <a:solidFill>
                <a:prstClr val="black"/>
              </a:solidFill>
              <a:latin typeface="Century Gothic" panose="020B0502020202020204" pitchFamily="34" charset="0"/>
            </a:endParaRPr>
          </a:p>
          <a:p>
            <a:endParaRPr lang="en-GB" b="1" dirty="0"/>
          </a:p>
        </p:txBody>
      </p:sp>
      <p:sp>
        <p:nvSpPr>
          <p:cNvPr id="4" name="Slide Number Placeholder 3"/>
          <p:cNvSpPr>
            <a:spLocks noGrp="1"/>
          </p:cNvSpPr>
          <p:nvPr>
            <p:ph type="sldNum" sz="quarter" idx="5"/>
          </p:nvPr>
        </p:nvSpPr>
        <p:spPr/>
        <p:txBody>
          <a:bodyPr/>
          <a:lstStyle/>
          <a:p>
            <a:fld id="{DDD5497B-4A75-480F-A5A0-54029FF93931}" type="slidenum">
              <a:rPr lang="en-GB" smtClean="0"/>
              <a:t>5</a:t>
            </a:fld>
            <a:endParaRPr lang="en-GB"/>
          </a:p>
        </p:txBody>
      </p:sp>
    </p:spTree>
    <p:extLst>
      <p:ext uri="{BB962C8B-B14F-4D97-AF65-F5344CB8AC3E}">
        <p14:creationId xmlns:p14="http://schemas.microsoft.com/office/powerpoint/2010/main" val="41330438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Slide 6: </a:t>
            </a:r>
            <a:r>
              <a:rPr lang="en-GB" b="0" dirty="0"/>
              <a:t>On Palm Sunday, Jesus rode into Jerusalem as King…..people laid their cloaks down for him to walk on, and waved palm branches high in praise.</a:t>
            </a:r>
            <a:endParaRPr lang="en-GB" b="1" dirty="0"/>
          </a:p>
        </p:txBody>
      </p:sp>
      <p:sp>
        <p:nvSpPr>
          <p:cNvPr id="4" name="Slide Number Placeholder 3"/>
          <p:cNvSpPr>
            <a:spLocks noGrp="1"/>
          </p:cNvSpPr>
          <p:nvPr>
            <p:ph type="sldNum" sz="quarter" idx="5"/>
          </p:nvPr>
        </p:nvSpPr>
        <p:spPr/>
        <p:txBody>
          <a:bodyPr/>
          <a:lstStyle/>
          <a:p>
            <a:fld id="{DDD5497B-4A75-480F-A5A0-54029FF93931}" type="slidenum">
              <a:rPr lang="en-GB" smtClean="0"/>
              <a:t>6</a:t>
            </a:fld>
            <a:endParaRPr lang="en-GB"/>
          </a:p>
        </p:txBody>
      </p:sp>
    </p:spTree>
    <p:extLst>
      <p:ext uri="{BB962C8B-B14F-4D97-AF65-F5344CB8AC3E}">
        <p14:creationId xmlns:p14="http://schemas.microsoft.com/office/powerpoint/2010/main" val="527933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Slide 8: </a:t>
            </a:r>
            <a:r>
              <a:rPr lang="en-GB" b="0" dirty="0"/>
              <a:t>A few days later, in the room that they had reserved to celebrate the Passover, Jesus washed the feet of his disciples…..</a:t>
            </a:r>
            <a:endParaRPr lang="en-GB" b="1" dirty="0"/>
          </a:p>
        </p:txBody>
      </p:sp>
      <p:sp>
        <p:nvSpPr>
          <p:cNvPr id="4" name="Slide Number Placeholder 3"/>
          <p:cNvSpPr>
            <a:spLocks noGrp="1"/>
          </p:cNvSpPr>
          <p:nvPr>
            <p:ph type="sldNum" sz="quarter" idx="5"/>
          </p:nvPr>
        </p:nvSpPr>
        <p:spPr/>
        <p:txBody>
          <a:bodyPr/>
          <a:lstStyle/>
          <a:p>
            <a:fld id="{DDD5497B-4A75-480F-A5A0-54029FF93931}" type="slidenum">
              <a:rPr lang="en-GB" smtClean="0"/>
              <a:t>8</a:t>
            </a:fld>
            <a:endParaRPr lang="en-GB"/>
          </a:p>
        </p:txBody>
      </p:sp>
    </p:spTree>
    <p:extLst>
      <p:ext uri="{BB962C8B-B14F-4D97-AF65-F5344CB8AC3E}">
        <p14:creationId xmlns:p14="http://schemas.microsoft.com/office/powerpoint/2010/main" val="28324413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F81142-849C-9397-99F4-5133D40D44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BFF401-9839-BDB0-4DB6-936FD009C08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0E10AC-F576-0E46-8C07-6ED86723B623}"/>
              </a:ext>
            </a:extLst>
          </p:cNvPr>
          <p:cNvSpPr>
            <a:spLocks noGrp="1"/>
          </p:cNvSpPr>
          <p:nvPr>
            <p:ph type="body" idx="1"/>
          </p:nvPr>
        </p:nvSpPr>
        <p:spPr/>
        <p:txBody>
          <a:bodyPr/>
          <a:lstStyle/>
          <a:p>
            <a:r>
              <a:rPr lang="en-GB" b="1" dirty="0"/>
              <a:t>Slide 9: </a:t>
            </a:r>
            <a:r>
              <a:rPr lang="en-GB" b="0" dirty="0"/>
              <a:t>....and gave them bread and wine, asking his followers to ‘Remember him….’</a:t>
            </a:r>
            <a:endParaRPr lang="en-GB" b="1" dirty="0"/>
          </a:p>
        </p:txBody>
      </p:sp>
      <p:sp>
        <p:nvSpPr>
          <p:cNvPr id="4" name="Slide Number Placeholder 3">
            <a:extLst>
              <a:ext uri="{FF2B5EF4-FFF2-40B4-BE49-F238E27FC236}">
                <a16:creationId xmlns:a16="http://schemas.microsoft.com/office/drawing/2014/main" id="{5FF94947-FDB9-CD6A-49C4-D00EE3D3BE2A}"/>
              </a:ext>
            </a:extLst>
          </p:cNvPr>
          <p:cNvSpPr>
            <a:spLocks noGrp="1"/>
          </p:cNvSpPr>
          <p:nvPr>
            <p:ph type="sldNum" sz="quarter" idx="5"/>
          </p:nvPr>
        </p:nvSpPr>
        <p:spPr/>
        <p:txBody>
          <a:bodyPr/>
          <a:lstStyle/>
          <a:p>
            <a:fld id="{DDD5497B-4A75-480F-A5A0-54029FF93931}" type="slidenum">
              <a:rPr lang="en-GB" smtClean="0"/>
              <a:t>9</a:t>
            </a:fld>
            <a:endParaRPr lang="en-GB"/>
          </a:p>
        </p:txBody>
      </p:sp>
    </p:spTree>
    <p:extLst>
      <p:ext uri="{BB962C8B-B14F-4D97-AF65-F5344CB8AC3E}">
        <p14:creationId xmlns:p14="http://schemas.microsoft.com/office/powerpoint/2010/main" val="38857133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Slide 11: </a:t>
            </a:r>
            <a:r>
              <a:rPr lang="en-GB" b="0" dirty="0"/>
              <a:t>Later that night, Jesus was betrayed by his closest friends…..</a:t>
            </a:r>
            <a:endParaRPr lang="en-GB" b="1" dirty="0"/>
          </a:p>
        </p:txBody>
      </p:sp>
      <p:sp>
        <p:nvSpPr>
          <p:cNvPr id="4" name="Slide Number Placeholder 3"/>
          <p:cNvSpPr>
            <a:spLocks noGrp="1"/>
          </p:cNvSpPr>
          <p:nvPr>
            <p:ph type="sldNum" sz="quarter" idx="5"/>
          </p:nvPr>
        </p:nvSpPr>
        <p:spPr/>
        <p:txBody>
          <a:bodyPr/>
          <a:lstStyle/>
          <a:p>
            <a:fld id="{DDD5497B-4A75-480F-A5A0-54029FF93931}" type="slidenum">
              <a:rPr lang="en-GB" smtClean="0"/>
              <a:t>11</a:t>
            </a:fld>
            <a:endParaRPr lang="en-GB"/>
          </a:p>
        </p:txBody>
      </p:sp>
    </p:spTree>
    <p:extLst>
      <p:ext uri="{BB962C8B-B14F-4D97-AF65-F5344CB8AC3E}">
        <p14:creationId xmlns:p14="http://schemas.microsoft.com/office/powerpoint/2010/main" val="42074012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B37522-FE98-8B37-553D-2A6964CD99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8EE544-7898-0576-396D-93A4744E55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E9B32EF-42C2-8567-317A-BE306B34CC1B}"/>
              </a:ext>
            </a:extLst>
          </p:cNvPr>
          <p:cNvSpPr>
            <a:spLocks noGrp="1"/>
          </p:cNvSpPr>
          <p:nvPr>
            <p:ph type="body" idx="1"/>
          </p:nvPr>
        </p:nvSpPr>
        <p:spPr/>
        <p:txBody>
          <a:bodyPr/>
          <a:lstStyle/>
          <a:p>
            <a:r>
              <a:rPr lang="en-GB" b="1" dirty="0"/>
              <a:t>Slide 12: .</a:t>
            </a:r>
            <a:r>
              <a:rPr lang="en-GB" b="0" dirty="0"/>
              <a:t>....and then was taken away, to be sentenced by the Romans….</a:t>
            </a:r>
            <a:endParaRPr lang="en-GB" b="1" dirty="0"/>
          </a:p>
        </p:txBody>
      </p:sp>
      <p:sp>
        <p:nvSpPr>
          <p:cNvPr id="4" name="Slide Number Placeholder 3">
            <a:extLst>
              <a:ext uri="{FF2B5EF4-FFF2-40B4-BE49-F238E27FC236}">
                <a16:creationId xmlns:a16="http://schemas.microsoft.com/office/drawing/2014/main" id="{7FD2932B-C3D2-EE42-9837-D32F6B267CA7}"/>
              </a:ext>
            </a:extLst>
          </p:cNvPr>
          <p:cNvSpPr>
            <a:spLocks noGrp="1"/>
          </p:cNvSpPr>
          <p:nvPr>
            <p:ph type="sldNum" sz="quarter" idx="5"/>
          </p:nvPr>
        </p:nvSpPr>
        <p:spPr/>
        <p:txBody>
          <a:bodyPr/>
          <a:lstStyle/>
          <a:p>
            <a:fld id="{DDD5497B-4A75-480F-A5A0-54029FF93931}" type="slidenum">
              <a:rPr lang="en-GB" smtClean="0"/>
              <a:t>12</a:t>
            </a:fld>
            <a:endParaRPr lang="en-GB"/>
          </a:p>
        </p:txBody>
      </p:sp>
    </p:spTree>
    <p:extLst>
      <p:ext uri="{BB962C8B-B14F-4D97-AF65-F5344CB8AC3E}">
        <p14:creationId xmlns:p14="http://schemas.microsoft.com/office/powerpoint/2010/main" val="23185269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Slide 14: </a:t>
            </a:r>
            <a:r>
              <a:rPr lang="en-GB" b="0" dirty="0"/>
              <a:t>The next day, he died on a cross, with two thieves beside him…..</a:t>
            </a:r>
            <a:endParaRPr lang="en-GB" b="1" dirty="0"/>
          </a:p>
        </p:txBody>
      </p:sp>
      <p:sp>
        <p:nvSpPr>
          <p:cNvPr id="4" name="Slide Number Placeholder 3"/>
          <p:cNvSpPr>
            <a:spLocks noGrp="1"/>
          </p:cNvSpPr>
          <p:nvPr>
            <p:ph type="sldNum" sz="quarter" idx="5"/>
          </p:nvPr>
        </p:nvSpPr>
        <p:spPr/>
        <p:txBody>
          <a:bodyPr/>
          <a:lstStyle/>
          <a:p>
            <a:fld id="{DDD5497B-4A75-480F-A5A0-54029FF93931}" type="slidenum">
              <a:rPr lang="en-GB" smtClean="0"/>
              <a:t>14</a:t>
            </a:fld>
            <a:endParaRPr lang="en-GB"/>
          </a:p>
        </p:txBody>
      </p:sp>
    </p:spTree>
    <p:extLst>
      <p:ext uri="{BB962C8B-B14F-4D97-AF65-F5344CB8AC3E}">
        <p14:creationId xmlns:p14="http://schemas.microsoft.com/office/powerpoint/2010/main" val="25847149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F8B669-A7E3-C3AD-3F6F-4F4CF9ABAF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00C903-4061-9DFB-5918-1E57D8911F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7342DAC-CD40-897E-A01F-51CD61311CCB}"/>
              </a:ext>
            </a:extLst>
          </p:cNvPr>
          <p:cNvSpPr>
            <a:spLocks noGrp="1"/>
          </p:cNvSpPr>
          <p:nvPr>
            <p:ph type="body" idx="1"/>
          </p:nvPr>
        </p:nvSpPr>
        <p:spPr/>
        <p:txBody>
          <a:bodyPr/>
          <a:lstStyle/>
          <a:p>
            <a:r>
              <a:rPr lang="en-GB" b="1" dirty="0"/>
              <a:t>Slide 15: </a:t>
            </a:r>
            <a:r>
              <a:rPr lang="en-GB" b="0" dirty="0"/>
              <a:t>….and his body was placed into a stone tomb.</a:t>
            </a:r>
            <a:endParaRPr lang="en-GB" b="1" dirty="0"/>
          </a:p>
        </p:txBody>
      </p:sp>
      <p:sp>
        <p:nvSpPr>
          <p:cNvPr id="4" name="Slide Number Placeholder 3">
            <a:extLst>
              <a:ext uri="{FF2B5EF4-FFF2-40B4-BE49-F238E27FC236}">
                <a16:creationId xmlns:a16="http://schemas.microsoft.com/office/drawing/2014/main" id="{E7C737B5-8C42-13F4-843A-960C52E24D3E}"/>
              </a:ext>
            </a:extLst>
          </p:cNvPr>
          <p:cNvSpPr>
            <a:spLocks noGrp="1"/>
          </p:cNvSpPr>
          <p:nvPr>
            <p:ph type="sldNum" sz="quarter" idx="5"/>
          </p:nvPr>
        </p:nvSpPr>
        <p:spPr/>
        <p:txBody>
          <a:bodyPr/>
          <a:lstStyle/>
          <a:p>
            <a:fld id="{DDD5497B-4A75-480F-A5A0-54029FF93931}" type="slidenum">
              <a:rPr lang="en-GB" smtClean="0"/>
              <a:t>15</a:t>
            </a:fld>
            <a:endParaRPr lang="en-GB"/>
          </a:p>
        </p:txBody>
      </p:sp>
    </p:spTree>
    <p:extLst>
      <p:ext uri="{BB962C8B-B14F-4D97-AF65-F5344CB8AC3E}">
        <p14:creationId xmlns:p14="http://schemas.microsoft.com/office/powerpoint/2010/main" val="1924266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Slide 17: </a:t>
            </a:r>
            <a:r>
              <a:rPr lang="en-GB" b="0" dirty="0"/>
              <a:t>But that’s not the end of the story! Three days later, women came to visit the tomb and found it empty!</a:t>
            </a:r>
            <a:endParaRPr lang="en-GB" b="1" dirty="0"/>
          </a:p>
        </p:txBody>
      </p:sp>
      <p:sp>
        <p:nvSpPr>
          <p:cNvPr id="4" name="Slide Number Placeholder 3"/>
          <p:cNvSpPr>
            <a:spLocks noGrp="1"/>
          </p:cNvSpPr>
          <p:nvPr>
            <p:ph type="sldNum" sz="quarter" idx="5"/>
          </p:nvPr>
        </p:nvSpPr>
        <p:spPr/>
        <p:txBody>
          <a:bodyPr/>
          <a:lstStyle/>
          <a:p>
            <a:fld id="{DDD5497B-4A75-480F-A5A0-54029FF93931}" type="slidenum">
              <a:rPr lang="en-GB" smtClean="0"/>
              <a:t>17</a:t>
            </a:fld>
            <a:endParaRPr lang="en-GB"/>
          </a:p>
        </p:txBody>
      </p:sp>
    </p:spTree>
    <p:extLst>
      <p:ext uri="{BB962C8B-B14F-4D97-AF65-F5344CB8AC3E}">
        <p14:creationId xmlns:p14="http://schemas.microsoft.com/office/powerpoint/2010/main" val="28329199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Slide 19: </a:t>
            </a:r>
            <a:r>
              <a:rPr lang="en-GB" b="0" dirty="0"/>
              <a:t>Jesus was alive – and many people saw him! </a:t>
            </a:r>
            <a:endParaRPr lang="en-GB" b="1" dirty="0"/>
          </a:p>
        </p:txBody>
      </p:sp>
      <p:sp>
        <p:nvSpPr>
          <p:cNvPr id="4" name="Slide Number Placeholder 3"/>
          <p:cNvSpPr>
            <a:spLocks noGrp="1"/>
          </p:cNvSpPr>
          <p:nvPr>
            <p:ph type="sldNum" sz="quarter" idx="5"/>
          </p:nvPr>
        </p:nvSpPr>
        <p:spPr/>
        <p:txBody>
          <a:bodyPr/>
          <a:lstStyle/>
          <a:p>
            <a:fld id="{DDD5497B-4A75-480F-A5A0-54029FF93931}" type="slidenum">
              <a:rPr lang="en-GB" smtClean="0"/>
              <a:t>19</a:t>
            </a:fld>
            <a:endParaRPr lang="en-GB"/>
          </a:p>
        </p:txBody>
      </p:sp>
    </p:spTree>
    <p:extLst>
      <p:ext uri="{BB962C8B-B14F-4D97-AF65-F5344CB8AC3E}">
        <p14:creationId xmlns:p14="http://schemas.microsoft.com/office/powerpoint/2010/main" val="14632508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Slide 21: Responding and words for worship</a:t>
            </a:r>
          </a:p>
          <a:p>
            <a:r>
              <a:rPr lang="en-GB" b="0" dirty="0"/>
              <a:t>In our </a:t>
            </a:r>
            <a:r>
              <a:rPr lang="en-GB" b="0" dirty="0" err="1"/>
              <a:t>ExploRE</a:t>
            </a:r>
            <a:r>
              <a:rPr lang="en-GB" b="0" dirty="0"/>
              <a:t> Easter day today, we are going to work together in our classrooms to go deeper into the story. </a:t>
            </a:r>
          </a:p>
          <a:p>
            <a:endParaRPr lang="en-GB" b="0" i="1" dirty="0"/>
          </a:p>
          <a:p>
            <a:r>
              <a:rPr lang="en-GB" b="0" i="1" dirty="0"/>
              <a:t>[At this point, you might want to give a brief overview of what this looks like for your school, based on the materials you’ve selected from the resources]</a:t>
            </a:r>
          </a:p>
          <a:p>
            <a:endParaRPr lang="en-GB" b="0" i="1" dirty="0"/>
          </a:p>
          <a:p>
            <a:r>
              <a:rPr lang="en-GB" b="0" dirty="0"/>
              <a:t>But for now, we’re going to bring this time together to a close. We’ve heard how t</a:t>
            </a:r>
            <a:r>
              <a:rPr lang="en-GB" sz="1200" kern="1200" dirty="0">
                <a:solidFill>
                  <a:schemeClr val="tx1"/>
                </a:solidFill>
                <a:effectLst/>
                <a:latin typeface="+mn-lt"/>
                <a:ea typeface="+mn-ea"/>
                <a:cs typeface="+mn-cs"/>
              </a:rPr>
              <a:t>he Easter narrative is a very special part of the Bible for Christians, because it reminds them of how Jesus lived – how he served others &amp; gave up his life to rescue the world.</a:t>
            </a:r>
          </a:p>
          <a:p>
            <a:r>
              <a:rPr lang="en-GB" sz="1200" kern="1200" dirty="0">
                <a:solidFill>
                  <a:schemeClr val="tx1"/>
                </a:solidFill>
                <a:effectLst/>
                <a:latin typeface="+mn-lt"/>
                <a:ea typeface="+mn-ea"/>
                <a:cs typeface="+mn-cs"/>
              </a:rPr>
              <a:t>Jesus once said this:</a:t>
            </a:r>
          </a:p>
          <a:p>
            <a:r>
              <a:rPr lang="en-GB" sz="1200" b="1" kern="1200" dirty="0">
                <a:solidFill>
                  <a:schemeClr val="tx1"/>
                </a:solidFill>
                <a:effectLst/>
                <a:latin typeface="+mn-lt"/>
                <a:ea typeface="+mn-ea"/>
                <a:cs typeface="+mn-cs"/>
              </a:rPr>
              <a:t>‘If any of you want to be my followers, you must forget about yourself. You must take up your cross and follow me.’ (Mark 8:34)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For Christians, following Jesus means forgetting about the things that they want, putting the needs of other people first and doing what he would do, even if it means facing difficulties, or even suffering, in their lives. </a:t>
            </a:r>
          </a:p>
        </p:txBody>
      </p:sp>
      <p:sp>
        <p:nvSpPr>
          <p:cNvPr id="4" name="Slide Number Placeholder 3"/>
          <p:cNvSpPr>
            <a:spLocks noGrp="1"/>
          </p:cNvSpPr>
          <p:nvPr>
            <p:ph type="sldNum" sz="quarter" idx="5"/>
          </p:nvPr>
        </p:nvSpPr>
        <p:spPr/>
        <p:txBody>
          <a:bodyPr/>
          <a:lstStyle/>
          <a:p>
            <a:fld id="{DDD5497B-4A75-480F-A5A0-54029FF93931}" type="slidenum">
              <a:rPr lang="en-GB" smtClean="0"/>
              <a:t>21</a:t>
            </a:fld>
            <a:endParaRPr lang="en-GB"/>
          </a:p>
        </p:txBody>
      </p:sp>
    </p:spTree>
    <p:extLst>
      <p:ext uri="{BB962C8B-B14F-4D97-AF65-F5344CB8AC3E}">
        <p14:creationId xmlns:p14="http://schemas.microsoft.com/office/powerpoint/2010/main" val="14689185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15717C-4B52-4FC5-7537-450A20AA38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BF7F6E-CD50-3126-7A7F-390BF62741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A37C95D-39DB-028C-ACC1-000FB2191717}"/>
              </a:ext>
            </a:extLst>
          </p:cNvPr>
          <p:cNvSpPr>
            <a:spLocks noGrp="1"/>
          </p:cNvSpPr>
          <p:nvPr>
            <p:ph type="body" idx="1"/>
          </p:nvPr>
        </p:nvSpPr>
        <p:spPr/>
        <p:txBody>
          <a:bodyPr/>
          <a:lstStyle/>
          <a:p>
            <a:r>
              <a:rPr lang="en-GB" b="1" dirty="0"/>
              <a:t>Slide 22: Responding and words for worship</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As we share this day together, we will be exploring what this story means for Christians across the world….. We may also meet with challenges and difficult ideas, or beliefs we may not share…..so, we will need to work together to help each other…..and to try to see things from different points of view…..</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kern="1200" dirty="0">
                <a:solidFill>
                  <a:schemeClr val="tx1"/>
                </a:solidFill>
                <a:effectLst/>
                <a:latin typeface="+mn-lt"/>
                <a:ea typeface="+mn-ea"/>
                <a:cs typeface="+mn-cs"/>
              </a:rPr>
              <a:t>As we begin this day together, some questions to help us wonder……</a:t>
            </a:r>
          </a:p>
          <a:p>
            <a:endParaRPr lang="en-GB" sz="1200" b="0" i="0" kern="1200" dirty="0">
              <a:solidFill>
                <a:schemeClr val="tx1"/>
              </a:solidFill>
              <a:effectLst/>
              <a:latin typeface="+mn-lt"/>
              <a:ea typeface="+mn-ea"/>
              <a:cs typeface="+mn-cs"/>
            </a:endParaRPr>
          </a:p>
          <a:p>
            <a:pPr algn="ctr" fontAlgn="auto">
              <a:spcAft>
                <a:spcPts val="0"/>
              </a:spcAft>
              <a:defRPr/>
            </a:pPr>
            <a:r>
              <a:rPr lang="en-GB" sz="1200" b="1" dirty="0">
                <a:solidFill>
                  <a:schemeClr val="bg1"/>
                </a:solidFill>
                <a:latin typeface="Century Gothic" panose="020B0502020202020204" pitchFamily="34" charset="0"/>
                <a:ea typeface="MS PGothic" panose="020B0600070205080204" pitchFamily="34" charset="-128"/>
              </a:rPr>
              <a:t>….I wonder how our school’s values might help us as we ‘</a:t>
            </a:r>
            <a:r>
              <a:rPr lang="en-GB" sz="1200" b="1" dirty="0" err="1">
                <a:solidFill>
                  <a:schemeClr val="bg1"/>
                </a:solidFill>
                <a:latin typeface="Century Gothic" panose="020B0502020202020204" pitchFamily="34" charset="0"/>
                <a:ea typeface="MS PGothic" panose="020B0600070205080204" pitchFamily="34" charset="-128"/>
              </a:rPr>
              <a:t>ExploRE</a:t>
            </a:r>
            <a:r>
              <a:rPr lang="en-GB" sz="1200" b="1" dirty="0">
                <a:solidFill>
                  <a:schemeClr val="bg1"/>
                </a:solidFill>
                <a:latin typeface="Century Gothic" panose="020B0502020202020204" pitchFamily="34" charset="0"/>
                <a:ea typeface="MS PGothic" panose="020B0600070205080204" pitchFamily="34" charset="-128"/>
              </a:rPr>
              <a:t>’ Easter together?.....</a:t>
            </a:r>
          </a:p>
          <a:p>
            <a:pPr lvl="0" algn="ctr" fontAlgn="auto">
              <a:spcAft>
                <a:spcPts val="0"/>
              </a:spcAft>
              <a:defRPr/>
            </a:pPr>
            <a:r>
              <a:rPr lang="en-GB" sz="1200" b="1" dirty="0">
                <a:solidFill>
                  <a:schemeClr val="bg1"/>
                </a:solidFill>
                <a:latin typeface="Century Gothic" panose="020B0502020202020204" pitchFamily="34" charset="0"/>
                <a:ea typeface="MS PGothic" panose="020B0600070205080204" pitchFamily="34" charset="-128"/>
              </a:rPr>
              <a:t>….I wonder how what we do today might make a difference?.....in how we understand others?.....or perhaps the things of God?....</a:t>
            </a:r>
          </a:p>
          <a:p>
            <a:endParaRPr lang="en-GB" sz="1200" b="0" i="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B4DE0063-2B38-1C45-4705-758A9530D81A}"/>
              </a:ext>
            </a:extLst>
          </p:cNvPr>
          <p:cNvSpPr>
            <a:spLocks noGrp="1"/>
          </p:cNvSpPr>
          <p:nvPr>
            <p:ph type="sldNum" sz="quarter" idx="5"/>
          </p:nvPr>
        </p:nvSpPr>
        <p:spPr/>
        <p:txBody>
          <a:bodyPr/>
          <a:lstStyle/>
          <a:p>
            <a:fld id="{DDD5497B-4A75-480F-A5A0-54029FF93931}" type="slidenum">
              <a:rPr lang="en-GB" smtClean="0"/>
              <a:t>22</a:t>
            </a:fld>
            <a:endParaRPr lang="en-GB"/>
          </a:p>
        </p:txBody>
      </p:sp>
    </p:spTree>
    <p:extLst>
      <p:ext uri="{BB962C8B-B14F-4D97-AF65-F5344CB8AC3E}">
        <p14:creationId xmlns:p14="http://schemas.microsoft.com/office/powerpoint/2010/main" val="25516097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Slide 23: Prayer</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0" dirty="0"/>
              <a:t>As we turn to prayer now, we’re going to use again the words that we spoke together in our story. Watch out for them as they come onto the screen….</a:t>
            </a:r>
            <a:r>
              <a:rPr lang="en-GB" sz="1200" kern="1200" dirty="0">
                <a:solidFill>
                  <a:schemeClr val="tx1"/>
                </a:solidFill>
                <a:effectLst/>
                <a:latin typeface="+mn-lt"/>
                <a:ea typeface="+mn-ea"/>
                <a:cs typeface="+mn-cs"/>
              </a:rPr>
              <a:t> ….and join in with the prayer if this is something that you are comfortable with.</a:t>
            </a:r>
          </a:p>
          <a:p>
            <a:endParaRPr lang="en-GB" b="0" i="0" dirty="0"/>
          </a:p>
          <a:p>
            <a:endParaRPr lang="en-GB" b="0" i="0" dirty="0"/>
          </a:p>
          <a:p>
            <a:r>
              <a:rPr lang="en-GB" b="1" i="0" dirty="0"/>
              <a:t>We’re on a special journey of footsteps to the feast……</a:t>
            </a:r>
          </a:p>
          <a:p>
            <a:r>
              <a:rPr lang="en-GB" b="0" i="0" dirty="0"/>
              <a:t>Please help us as we are companions together in our classrooms today, to listen to each other as we share this journey.</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dirty="0">
                <a:solidFill>
                  <a:schemeClr val="bg1"/>
                </a:solidFill>
                <a:latin typeface="Century Gothic" panose="020B0502020202020204" pitchFamily="34" charset="0"/>
              </a:rPr>
              <a:t>Jesus comes to rescue: the last, the lost, the least.</a:t>
            </a:r>
          </a:p>
          <a:p>
            <a:r>
              <a:rPr lang="en-GB" b="0" i="0" dirty="0"/>
              <a:t>Please help us as we </a:t>
            </a:r>
            <a:r>
              <a:rPr lang="en-GB" b="0" i="0" dirty="0" err="1"/>
              <a:t>ExploRE</a:t>
            </a:r>
            <a:r>
              <a:rPr lang="en-GB" b="0" i="0" dirty="0"/>
              <a:t> what this story means for Christians – and to use, here in our school. Help us to value one another’s opinions, ideas and feelings – just as Jesus did.</a:t>
            </a:r>
          </a:p>
          <a:p>
            <a:endParaRPr lang="en-GB" b="1" i="0" dirty="0"/>
          </a:p>
        </p:txBody>
      </p:sp>
      <p:sp>
        <p:nvSpPr>
          <p:cNvPr id="4" name="Slide Number Placeholder 3"/>
          <p:cNvSpPr>
            <a:spLocks noGrp="1"/>
          </p:cNvSpPr>
          <p:nvPr>
            <p:ph type="sldNum" sz="quarter" idx="5"/>
          </p:nvPr>
        </p:nvSpPr>
        <p:spPr/>
        <p:txBody>
          <a:bodyPr/>
          <a:lstStyle/>
          <a:p>
            <a:fld id="{DDD5497B-4A75-480F-A5A0-54029FF93931}" type="slidenum">
              <a:rPr lang="en-GB" smtClean="0"/>
              <a:t>23</a:t>
            </a:fld>
            <a:endParaRPr lang="en-GB"/>
          </a:p>
        </p:txBody>
      </p:sp>
    </p:spTree>
    <p:extLst>
      <p:ext uri="{BB962C8B-B14F-4D97-AF65-F5344CB8AC3E}">
        <p14:creationId xmlns:p14="http://schemas.microsoft.com/office/powerpoint/2010/main" val="14904131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a:extLst>
              <a:ext uri="{FF2B5EF4-FFF2-40B4-BE49-F238E27FC236}">
                <a16:creationId xmlns:a16="http://schemas.microsoft.com/office/drawing/2014/main" id="{C6629F1C-0809-4594-860D-0945591F27E4}"/>
              </a:ext>
            </a:extLst>
          </p:cNvPr>
          <p:cNvSpPr>
            <a:spLocks noGrp="1" noRot="1" noChangeAspect="1" noChangeArrowheads="1" noTextEdit="1"/>
          </p:cNvSpPr>
          <p:nvPr>
            <p:ph type="sldImg"/>
          </p:nvPr>
        </p:nvSpPr>
        <p:spPr bwMode="auto">
          <a:xfrm>
            <a:off x="1371600" y="1143000"/>
            <a:ext cx="41148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6867" name="Notes Placeholder 2">
            <a:extLst>
              <a:ext uri="{FF2B5EF4-FFF2-40B4-BE49-F238E27FC236}">
                <a16:creationId xmlns:a16="http://schemas.microsoft.com/office/drawing/2014/main" id="{37AE2DC5-A799-46DA-BC3C-0866EC4028D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dirty="0">
              <a:ea typeface="Calibri" panose="020F0502020204030204" pitchFamily="34" charset="0"/>
              <a:cs typeface="Times New Roman" panose="02020603050405020304" pitchFamily="18" charset="0"/>
            </a:endParaRPr>
          </a:p>
        </p:txBody>
      </p:sp>
      <p:sp>
        <p:nvSpPr>
          <p:cNvPr id="36868" name="Slide Number Placeholder 3">
            <a:extLst>
              <a:ext uri="{FF2B5EF4-FFF2-40B4-BE49-F238E27FC236}">
                <a16:creationId xmlns:a16="http://schemas.microsoft.com/office/drawing/2014/main" id="{40E98E1D-BBEB-41E9-B930-D500A66A952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BE360966-C245-46BC-915D-8E2EDA6AAF37}" type="slidenum">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24</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a:extLst>
              <a:ext uri="{FF2B5EF4-FFF2-40B4-BE49-F238E27FC236}">
                <a16:creationId xmlns:a16="http://schemas.microsoft.com/office/drawing/2014/main" id="{626AB6F3-3340-4CE7-A011-AE09ADFADFCA}"/>
              </a:ext>
            </a:extLst>
          </p:cNvPr>
          <p:cNvSpPr>
            <a:spLocks noGrp="1" noRot="1" noChangeAspect="1" noChangeArrowheads="1" noTextEdit="1"/>
          </p:cNvSpPr>
          <p:nvPr>
            <p:ph type="sldImg"/>
          </p:nvPr>
        </p:nvSpPr>
        <p:spPr bwMode="auto">
          <a:xfrm>
            <a:off x="1371600" y="1143000"/>
            <a:ext cx="41148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8915" name="Notes Placeholder 2">
            <a:extLst>
              <a:ext uri="{FF2B5EF4-FFF2-40B4-BE49-F238E27FC236}">
                <a16:creationId xmlns:a16="http://schemas.microsoft.com/office/drawing/2014/main" id="{4C093FD9-7AD3-46A0-AC14-58F4B157271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sz="1200" b="1" kern="1200" dirty="0">
                <a:solidFill>
                  <a:schemeClr val="tx1"/>
                </a:solidFill>
                <a:effectLst/>
                <a:latin typeface="+mn-lt"/>
                <a:ea typeface="+mn-ea"/>
                <a:cs typeface="+mn-cs"/>
              </a:rPr>
              <a:t>Sending: Slide 25</a:t>
            </a:r>
            <a:endParaRPr lang="en-GB" sz="1200" kern="1200" dirty="0">
              <a:solidFill>
                <a:schemeClr val="tx1"/>
              </a:solidFill>
              <a:effectLst/>
              <a:latin typeface="+mn-lt"/>
              <a:ea typeface="+mn-ea"/>
              <a:cs typeface="+mn-cs"/>
            </a:endParaRPr>
          </a:p>
          <a:p>
            <a:r>
              <a:rPr lang="en-GB" sz="1200" b="1" i="1" kern="1200" dirty="0">
                <a:solidFill>
                  <a:schemeClr val="tx1"/>
                </a:solidFill>
                <a:effectLst/>
                <a:latin typeface="+mn-lt"/>
                <a:ea typeface="+mn-ea"/>
                <a:cs typeface="+mn-cs"/>
              </a:rPr>
              <a:t>Leader: </a:t>
            </a:r>
            <a:r>
              <a:rPr lang="en-GB" sz="1200" b="1" kern="1200" dirty="0">
                <a:solidFill>
                  <a:schemeClr val="tx1"/>
                </a:solidFill>
                <a:effectLst/>
                <a:latin typeface="+mn-lt"/>
                <a:ea typeface="+mn-ea"/>
                <a:cs typeface="+mn-cs"/>
              </a:rPr>
              <a:t>As we leave this place &amp; time and go into the day ahead…</a:t>
            </a:r>
            <a:endParaRPr lang="en-GB" sz="1200" kern="1200" dirty="0">
              <a:solidFill>
                <a:schemeClr val="tx1"/>
              </a:solidFill>
              <a:effectLst/>
              <a:latin typeface="+mn-lt"/>
              <a:ea typeface="+mn-ea"/>
              <a:cs typeface="+mn-cs"/>
            </a:endParaRPr>
          </a:p>
          <a:p>
            <a:r>
              <a:rPr lang="en-GB" sz="1200" b="1" i="1" kern="1200" dirty="0">
                <a:solidFill>
                  <a:schemeClr val="tx1"/>
                </a:solidFill>
                <a:effectLst/>
                <a:latin typeface="+mn-lt"/>
                <a:ea typeface="+mn-ea"/>
                <a:cs typeface="+mn-cs"/>
              </a:rPr>
              <a:t>All: </a:t>
            </a:r>
            <a:r>
              <a:rPr lang="en-GB" sz="1200" b="1" i="1" dirty="0">
                <a:solidFill>
                  <a:prstClr val="white"/>
                </a:solidFill>
                <a:latin typeface="Century Gothic" panose="020B0502020202020204" pitchFamily="34" charset="0"/>
                <a:ea typeface="MS Mincho" panose="02020609040205080304" pitchFamily="49" charset="-128"/>
                <a:cs typeface="Times New Roman" panose="02020603050405020304" pitchFamily="18" charset="0"/>
              </a:rPr>
              <a:t>May we journey well together!</a:t>
            </a:r>
            <a:endParaRPr lang="en-GB" sz="1200" b="1" i="1" kern="1200" dirty="0">
              <a:solidFill>
                <a:schemeClr val="tx1"/>
              </a:solidFill>
              <a:effectLst/>
              <a:latin typeface="+mn-lt"/>
              <a:ea typeface="+mn-ea"/>
              <a:cs typeface="+mn-cs"/>
            </a:endParaRPr>
          </a:p>
        </p:txBody>
      </p:sp>
      <p:sp>
        <p:nvSpPr>
          <p:cNvPr id="38916" name="Slide Number Placeholder 3">
            <a:extLst>
              <a:ext uri="{FF2B5EF4-FFF2-40B4-BE49-F238E27FC236}">
                <a16:creationId xmlns:a16="http://schemas.microsoft.com/office/drawing/2014/main" id="{5BFFD696-F8B6-4987-9DDE-CE2F90C960C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0635C61-8433-4CE2-8C8F-70272C2C1BD2}" type="slidenum">
              <a:rPr kumimoji="0" lang="en-GB" altLang="en-US" sz="12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25</a:t>
            </a:fld>
            <a:endParaRPr kumimoji="0" lang="en-GB" altLang="en-US" sz="12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189" indent="0" algn="ctr">
              <a:buNone/>
              <a:defRPr/>
            </a:lvl2pPr>
            <a:lvl3pPr marL="914377" indent="0" algn="ctr">
              <a:buNone/>
              <a:defRPr/>
            </a:lvl3pPr>
            <a:lvl4pPr marL="1371566" indent="0" algn="ctr">
              <a:buNone/>
              <a:defRPr/>
            </a:lvl4pPr>
            <a:lvl5pPr marL="1828754" indent="0" algn="ctr">
              <a:buNone/>
              <a:defRPr/>
            </a:lvl5pPr>
            <a:lvl6pPr marL="2285943" indent="0" algn="ctr">
              <a:buNone/>
              <a:defRPr/>
            </a:lvl6pPr>
            <a:lvl7pPr marL="2743131" indent="0" algn="ctr">
              <a:buNone/>
              <a:defRPr/>
            </a:lvl7pPr>
            <a:lvl8pPr marL="3200320" indent="0" algn="ctr">
              <a:buNone/>
              <a:defRPr/>
            </a:lvl8pPr>
            <a:lvl9pPr marL="3657509" indent="0" algn="ctr">
              <a:buNone/>
              <a:defRPr/>
            </a:lvl9pPr>
          </a:lstStyle>
          <a:p>
            <a:r>
              <a:rPr lang="en-US"/>
              <a:t>Click to edit Master subtitle style</a:t>
            </a:r>
            <a:endParaRPr lang="en-GB"/>
          </a:p>
        </p:txBody>
      </p:sp>
      <p:sp>
        <p:nvSpPr>
          <p:cNvPr id="4" name="Rectangle 4">
            <a:extLst>
              <a:ext uri="{FF2B5EF4-FFF2-40B4-BE49-F238E27FC236}">
                <a16:creationId xmlns:a16="http://schemas.microsoft.com/office/drawing/2014/main" id="{23EEE731-69BD-CA93-C7AB-97185CC181E2}"/>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5">
            <a:extLst>
              <a:ext uri="{FF2B5EF4-FFF2-40B4-BE49-F238E27FC236}">
                <a16:creationId xmlns:a16="http://schemas.microsoft.com/office/drawing/2014/main" id="{5AA25B46-F155-5D5E-FC91-38863EAEC812}"/>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6">
            <a:extLst>
              <a:ext uri="{FF2B5EF4-FFF2-40B4-BE49-F238E27FC236}">
                <a16:creationId xmlns:a16="http://schemas.microsoft.com/office/drawing/2014/main" id="{223A745A-3833-BE0F-BC2A-BF5AFD128697}"/>
              </a:ext>
            </a:extLst>
          </p:cNvPr>
          <p:cNvSpPr>
            <a:spLocks noGrp="1" noChangeArrowheads="1"/>
          </p:cNvSpPr>
          <p:nvPr>
            <p:ph type="sldNum" sz="quarter" idx="12"/>
          </p:nvPr>
        </p:nvSpPr>
        <p:spPr>
          <a:ln/>
        </p:spPr>
        <p:txBody>
          <a:bodyPr/>
          <a:lstStyle>
            <a:lvl1pPr>
              <a:defRPr/>
            </a:lvl1pPr>
          </a:lstStyle>
          <a:p>
            <a:fld id="{044C61FD-41F3-4742-A9BA-8C8BA33E67C1}" type="slidenum">
              <a:rPr lang="en-GB" altLang="en-US"/>
              <a:pPr/>
              <a:t>‹#›</a:t>
            </a:fld>
            <a:endParaRPr lang="en-GB" altLang="en-US"/>
          </a:p>
        </p:txBody>
      </p:sp>
    </p:spTree>
    <p:extLst>
      <p:ext uri="{BB962C8B-B14F-4D97-AF65-F5344CB8AC3E}">
        <p14:creationId xmlns:p14="http://schemas.microsoft.com/office/powerpoint/2010/main" val="39145429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a:extLst>
              <a:ext uri="{FF2B5EF4-FFF2-40B4-BE49-F238E27FC236}">
                <a16:creationId xmlns:a16="http://schemas.microsoft.com/office/drawing/2014/main" id="{C9AAF7DE-1160-ED02-DA63-EB615F1365E2}"/>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5">
            <a:extLst>
              <a:ext uri="{FF2B5EF4-FFF2-40B4-BE49-F238E27FC236}">
                <a16:creationId xmlns:a16="http://schemas.microsoft.com/office/drawing/2014/main" id="{032E5E50-96C9-37CF-6D2C-0AE2CAEE8FD0}"/>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6">
            <a:extLst>
              <a:ext uri="{FF2B5EF4-FFF2-40B4-BE49-F238E27FC236}">
                <a16:creationId xmlns:a16="http://schemas.microsoft.com/office/drawing/2014/main" id="{7F4FC01D-53C0-48A1-A63B-8D8FB1D668F0}"/>
              </a:ext>
            </a:extLst>
          </p:cNvPr>
          <p:cNvSpPr>
            <a:spLocks noGrp="1" noChangeArrowheads="1"/>
          </p:cNvSpPr>
          <p:nvPr>
            <p:ph type="sldNum" sz="quarter" idx="12"/>
          </p:nvPr>
        </p:nvSpPr>
        <p:spPr>
          <a:ln/>
        </p:spPr>
        <p:txBody>
          <a:bodyPr/>
          <a:lstStyle>
            <a:lvl1pPr>
              <a:defRPr/>
            </a:lvl1pPr>
          </a:lstStyle>
          <a:p>
            <a:fld id="{72006665-CFA7-4721-A3B1-2187D2857F05}" type="slidenum">
              <a:rPr lang="en-GB" altLang="en-US"/>
              <a:pPr/>
              <a:t>‹#›</a:t>
            </a:fld>
            <a:endParaRPr lang="en-GB" altLang="en-US"/>
          </a:p>
        </p:txBody>
      </p:sp>
    </p:spTree>
    <p:extLst>
      <p:ext uri="{BB962C8B-B14F-4D97-AF65-F5344CB8AC3E}">
        <p14:creationId xmlns:p14="http://schemas.microsoft.com/office/powerpoint/2010/main" val="38826067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5"/>
            <a:ext cx="7772400" cy="1500187"/>
          </a:xfrm>
        </p:spPr>
        <p:txBody>
          <a:bodyPr anchor="b"/>
          <a:lstStyle>
            <a:lvl1pPr marL="0" indent="0">
              <a:buNone/>
              <a:defRPr sz="2000"/>
            </a:lvl1pPr>
            <a:lvl2pPr marL="457189" indent="0">
              <a:buNone/>
              <a:defRPr sz="1800"/>
            </a:lvl2pPr>
            <a:lvl3pPr marL="914377" indent="0">
              <a:buNone/>
              <a:defRPr sz="1600"/>
            </a:lvl3pPr>
            <a:lvl4pPr marL="1371566" indent="0">
              <a:buNone/>
              <a:defRPr sz="1400"/>
            </a:lvl4pPr>
            <a:lvl5pPr marL="1828754" indent="0">
              <a:buNone/>
              <a:defRPr sz="1400"/>
            </a:lvl5pPr>
            <a:lvl6pPr marL="2285943" indent="0">
              <a:buNone/>
              <a:defRPr sz="1400"/>
            </a:lvl6pPr>
            <a:lvl7pPr marL="2743131" indent="0">
              <a:buNone/>
              <a:defRPr sz="1400"/>
            </a:lvl7pPr>
            <a:lvl8pPr marL="3200320" indent="0">
              <a:buNone/>
              <a:defRPr sz="1400"/>
            </a:lvl8pPr>
            <a:lvl9pPr marL="3657509"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B37F6C56-9AEA-5F90-7EB2-23F6B421DE4D}"/>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5">
            <a:extLst>
              <a:ext uri="{FF2B5EF4-FFF2-40B4-BE49-F238E27FC236}">
                <a16:creationId xmlns:a16="http://schemas.microsoft.com/office/drawing/2014/main" id="{A06D6BEB-714E-D25E-10DB-4FA8E0F94804}"/>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6">
            <a:extLst>
              <a:ext uri="{FF2B5EF4-FFF2-40B4-BE49-F238E27FC236}">
                <a16:creationId xmlns:a16="http://schemas.microsoft.com/office/drawing/2014/main" id="{B7EEBE3B-DF77-7F2B-0768-FD4C3293F479}"/>
              </a:ext>
            </a:extLst>
          </p:cNvPr>
          <p:cNvSpPr>
            <a:spLocks noGrp="1" noChangeArrowheads="1"/>
          </p:cNvSpPr>
          <p:nvPr>
            <p:ph type="sldNum" sz="quarter" idx="12"/>
          </p:nvPr>
        </p:nvSpPr>
        <p:spPr>
          <a:ln/>
        </p:spPr>
        <p:txBody>
          <a:bodyPr/>
          <a:lstStyle>
            <a:lvl1pPr>
              <a:defRPr/>
            </a:lvl1pPr>
          </a:lstStyle>
          <a:p>
            <a:fld id="{14B62CB6-6118-463D-8133-0D6D1102F449}" type="slidenum">
              <a:rPr lang="en-GB" altLang="en-US"/>
              <a:pPr/>
              <a:t>‹#›</a:t>
            </a:fld>
            <a:endParaRPr lang="en-GB" altLang="en-US"/>
          </a:p>
        </p:txBody>
      </p:sp>
    </p:spTree>
    <p:extLst>
      <p:ext uri="{BB962C8B-B14F-4D97-AF65-F5344CB8AC3E}">
        <p14:creationId xmlns:p14="http://schemas.microsoft.com/office/powerpoint/2010/main" val="512631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4">
            <a:extLst>
              <a:ext uri="{FF2B5EF4-FFF2-40B4-BE49-F238E27FC236}">
                <a16:creationId xmlns:a16="http://schemas.microsoft.com/office/drawing/2014/main" id="{0073E37B-48F7-E308-6298-1CEE8E6BC907}"/>
              </a:ext>
            </a:extLst>
          </p:cNvPr>
          <p:cNvSpPr>
            <a:spLocks noGrp="1" noChangeArrowheads="1"/>
          </p:cNvSpPr>
          <p:nvPr>
            <p:ph type="dt" sz="half" idx="10"/>
          </p:nvPr>
        </p:nvSpPr>
        <p:spPr>
          <a:ln/>
        </p:spPr>
        <p:txBody>
          <a:bodyPr/>
          <a:lstStyle>
            <a:lvl1pPr>
              <a:defRPr/>
            </a:lvl1pPr>
          </a:lstStyle>
          <a:p>
            <a:pPr>
              <a:defRPr/>
            </a:pPr>
            <a:endParaRPr lang="en-GB"/>
          </a:p>
        </p:txBody>
      </p:sp>
      <p:sp>
        <p:nvSpPr>
          <p:cNvPr id="6" name="Rectangle 5">
            <a:extLst>
              <a:ext uri="{FF2B5EF4-FFF2-40B4-BE49-F238E27FC236}">
                <a16:creationId xmlns:a16="http://schemas.microsoft.com/office/drawing/2014/main" id="{DD31BF8F-29CE-2297-5D6E-18C5F2C2181F}"/>
              </a:ext>
            </a:extLst>
          </p:cNvPr>
          <p:cNvSpPr>
            <a:spLocks noGrp="1" noChangeArrowheads="1"/>
          </p:cNvSpPr>
          <p:nvPr>
            <p:ph type="ftr" sz="quarter" idx="11"/>
          </p:nvPr>
        </p:nvSpPr>
        <p:spPr>
          <a:ln/>
        </p:spPr>
        <p:txBody>
          <a:bodyPr/>
          <a:lstStyle>
            <a:lvl1pPr>
              <a:defRPr/>
            </a:lvl1pPr>
          </a:lstStyle>
          <a:p>
            <a:pPr>
              <a:defRPr/>
            </a:pPr>
            <a:endParaRPr lang="en-GB"/>
          </a:p>
        </p:txBody>
      </p:sp>
      <p:sp>
        <p:nvSpPr>
          <p:cNvPr id="7" name="Rectangle 6">
            <a:extLst>
              <a:ext uri="{FF2B5EF4-FFF2-40B4-BE49-F238E27FC236}">
                <a16:creationId xmlns:a16="http://schemas.microsoft.com/office/drawing/2014/main" id="{49352D4C-948E-F0B9-7F00-AE5009FBE706}"/>
              </a:ext>
            </a:extLst>
          </p:cNvPr>
          <p:cNvSpPr>
            <a:spLocks noGrp="1" noChangeArrowheads="1"/>
          </p:cNvSpPr>
          <p:nvPr>
            <p:ph type="sldNum" sz="quarter" idx="12"/>
          </p:nvPr>
        </p:nvSpPr>
        <p:spPr>
          <a:ln/>
        </p:spPr>
        <p:txBody>
          <a:bodyPr/>
          <a:lstStyle>
            <a:lvl1pPr>
              <a:defRPr/>
            </a:lvl1pPr>
          </a:lstStyle>
          <a:p>
            <a:fld id="{93E0546E-C2E9-4CA8-9373-6629350BA3AA}" type="slidenum">
              <a:rPr lang="en-GB" altLang="en-US"/>
              <a:pPr/>
              <a:t>‹#›</a:t>
            </a:fld>
            <a:endParaRPr lang="en-GB" altLang="en-US"/>
          </a:p>
        </p:txBody>
      </p:sp>
    </p:spTree>
    <p:extLst>
      <p:ext uri="{BB962C8B-B14F-4D97-AF65-F5344CB8AC3E}">
        <p14:creationId xmlns:p14="http://schemas.microsoft.com/office/powerpoint/2010/main" val="27962086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2" y="1535113"/>
            <a:ext cx="4040188" cy="63976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2"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4">
            <a:extLst>
              <a:ext uri="{FF2B5EF4-FFF2-40B4-BE49-F238E27FC236}">
                <a16:creationId xmlns:a16="http://schemas.microsoft.com/office/drawing/2014/main" id="{21B6F69A-A0B9-9198-0702-5B519F51FE4B}"/>
              </a:ext>
            </a:extLst>
          </p:cNvPr>
          <p:cNvSpPr>
            <a:spLocks noGrp="1" noChangeArrowheads="1"/>
          </p:cNvSpPr>
          <p:nvPr>
            <p:ph type="dt" sz="half" idx="10"/>
          </p:nvPr>
        </p:nvSpPr>
        <p:spPr>
          <a:ln/>
        </p:spPr>
        <p:txBody>
          <a:bodyPr/>
          <a:lstStyle>
            <a:lvl1pPr>
              <a:defRPr/>
            </a:lvl1pPr>
          </a:lstStyle>
          <a:p>
            <a:pPr>
              <a:defRPr/>
            </a:pPr>
            <a:endParaRPr lang="en-GB"/>
          </a:p>
        </p:txBody>
      </p:sp>
      <p:sp>
        <p:nvSpPr>
          <p:cNvPr id="8" name="Rectangle 5">
            <a:extLst>
              <a:ext uri="{FF2B5EF4-FFF2-40B4-BE49-F238E27FC236}">
                <a16:creationId xmlns:a16="http://schemas.microsoft.com/office/drawing/2014/main" id="{92171384-2809-2C90-7C5B-2569F9C3FD6E}"/>
              </a:ext>
            </a:extLst>
          </p:cNvPr>
          <p:cNvSpPr>
            <a:spLocks noGrp="1" noChangeArrowheads="1"/>
          </p:cNvSpPr>
          <p:nvPr>
            <p:ph type="ftr" sz="quarter" idx="11"/>
          </p:nvPr>
        </p:nvSpPr>
        <p:spPr>
          <a:ln/>
        </p:spPr>
        <p:txBody>
          <a:bodyPr/>
          <a:lstStyle>
            <a:lvl1pPr>
              <a:defRPr/>
            </a:lvl1pPr>
          </a:lstStyle>
          <a:p>
            <a:pPr>
              <a:defRPr/>
            </a:pPr>
            <a:endParaRPr lang="en-GB"/>
          </a:p>
        </p:txBody>
      </p:sp>
      <p:sp>
        <p:nvSpPr>
          <p:cNvPr id="9" name="Rectangle 6">
            <a:extLst>
              <a:ext uri="{FF2B5EF4-FFF2-40B4-BE49-F238E27FC236}">
                <a16:creationId xmlns:a16="http://schemas.microsoft.com/office/drawing/2014/main" id="{E69D166D-B950-825F-7BC4-5C6225BCCD6E}"/>
              </a:ext>
            </a:extLst>
          </p:cNvPr>
          <p:cNvSpPr>
            <a:spLocks noGrp="1" noChangeArrowheads="1"/>
          </p:cNvSpPr>
          <p:nvPr>
            <p:ph type="sldNum" sz="quarter" idx="12"/>
          </p:nvPr>
        </p:nvSpPr>
        <p:spPr>
          <a:ln/>
        </p:spPr>
        <p:txBody>
          <a:bodyPr/>
          <a:lstStyle>
            <a:lvl1pPr>
              <a:defRPr/>
            </a:lvl1pPr>
          </a:lstStyle>
          <a:p>
            <a:fld id="{F082FDF4-FA9C-4137-9E17-F523234BD9EE}" type="slidenum">
              <a:rPr lang="en-GB" altLang="en-US"/>
              <a:pPr/>
              <a:t>‹#›</a:t>
            </a:fld>
            <a:endParaRPr lang="en-GB" altLang="en-US"/>
          </a:p>
        </p:txBody>
      </p:sp>
    </p:spTree>
    <p:extLst>
      <p:ext uri="{BB962C8B-B14F-4D97-AF65-F5344CB8AC3E}">
        <p14:creationId xmlns:p14="http://schemas.microsoft.com/office/powerpoint/2010/main" val="1209205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Rectangle 4">
            <a:extLst>
              <a:ext uri="{FF2B5EF4-FFF2-40B4-BE49-F238E27FC236}">
                <a16:creationId xmlns:a16="http://schemas.microsoft.com/office/drawing/2014/main" id="{E8390B99-2504-FE4E-1C38-C30D3A856BBC}"/>
              </a:ext>
            </a:extLst>
          </p:cNvPr>
          <p:cNvSpPr>
            <a:spLocks noGrp="1" noChangeArrowheads="1"/>
          </p:cNvSpPr>
          <p:nvPr>
            <p:ph type="dt" sz="half" idx="10"/>
          </p:nvPr>
        </p:nvSpPr>
        <p:spPr>
          <a:ln/>
        </p:spPr>
        <p:txBody>
          <a:bodyPr/>
          <a:lstStyle>
            <a:lvl1pPr>
              <a:defRPr/>
            </a:lvl1pPr>
          </a:lstStyle>
          <a:p>
            <a:pPr>
              <a:defRPr/>
            </a:pPr>
            <a:endParaRPr lang="en-GB"/>
          </a:p>
        </p:txBody>
      </p:sp>
      <p:sp>
        <p:nvSpPr>
          <p:cNvPr id="4" name="Rectangle 5">
            <a:extLst>
              <a:ext uri="{FF2B5EF4-FFF2-40B4-BE49-F238E27FC236}">
                <a16:creationId xmlns:a16="http://schemas.microsoft.com/office/drawing/2014/main" id="{95F282F8-7DF1-4EB1-0345-41F3571F5602}"/>
              </a:ext>
            </a:extLst>
          </p:cNvPr>
          <p:cNvSpPr>
            <a:spLocks noGrp="1" noChangeArrowheads="1"/>
          </p:cNvSpPr>
          <p:nvPr>
            <p:ph type="ftr" sz="quarter" idx="11"/>
          </p:nvPr>
        </p:nvSpPr>
        <p:spPr>
          <a:ln/>
        </p:spPr>
        <p:txBody>
          <a:bodyPr/>
          <a:lstStyle>
            <a:lvl1pPr>
              <a:defRPr/>
            </a:lvl1pPr>
          </a:lstStyle>
          <a:p>
            <a:pPr>
              <a:defRPr/>
            </a:pPr>
            <a:endParaRPr lang="en-GB"/>
          </a:p>
        </p:txBody>
      </p:sp>
      <p:sp>
        <p:nvSpPr>
          <p:cNvPr id="5" name="Rectangle 6">
            <a:extLst>
              <a:ext uri="{FF2B5EF4-FFF2-40B4-BE49-F238E27FC236}">
                <a16:creationId xmlns:a16="http://schemas.microsoft.com/office/drawing/2014/main" id="{E1F6B924-5509-A2B3-4BF0-7A25DCCA814D}"/>
              </a:ext>
            </a:extLst>
          </p:cNvPr>
          <p:cNvSpPr>
            <a:spLocks noGrp="1" noChangeArrowheads="1"/>
          </p:cNvSpPr>
          <p:nvPr>
            <p:ph type="sldNum" sz="quarter" idx="12"/>
          </p:nvPr>
        </p:nvSpPr>
        <p:spPr>
          <a:ln/>
        </p:spPr>
        <p:txBody>
          <a:bodyPr/>
          <a:lstStyle>
            <a:lvl1pPr>
              <a:defRPr/>
            </a:lvl1pPr>
          </a:lstStyle>
          <a:p>
            <a:fld id="{C5CA3F15-6762-4DB9-82ED-7B61DB86F192}" type="slidenum">
              <a:rPr lang="en-GB" altLang="en-US"/>
              <a:pPr/>
              <a:t>‹#›</a:t>
            </a:fld>
            <a:endParaRPr lang="en-GB" altLang="en-US"/>
          </a:p>
        </p:txBody>
      </p:sp>
    </p:spTree>
    <p:extLst>
      <p:ext uri="{BB962C8B-B14F-4D97-AF65-F5344CB8AC3E}">
        <p14:creationId xmlns:p14="http://schemas.microsoft.com/office/powerpoint/2010/main" val="40779111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30AE15D2-90CA-C5A3-4632-84A8FEA37A6D}"/>
              </a:ext>
            </a:extLst>
          </p:cNvPr>
          <p:cNvSpPr>
            <a:spLocks noGrp="1" noChangeArrowheads="1"/>
          </p:cNvSpPr>
          <p:nvPr>
            <p:ph type="dt" sz="half" idx="10"/>
          </p:nvPr>
        </p:nvSpPr>
        <p:spPr>
          <a:ln/>
        </p:spPr>
        <p:txBody>
          <a:bodyPr/>
          <a:lstStyle>
            <a:lvl1pPr>
              <a:defRPr/>
            </a:lvl1pPr>
          </a:lstStyle>
          <a:p>
            <a:pPr>
              <a:defRPr/>
            </a:pPr>
            <a:endParaRPr lang="en-GB"/>
          </a:p>
        </p:txBody>
      </p:sp>
      <p:sp>
        <p:nvSpPr>
          <p:cNvPr id="3" name="Rectangle 5">
            <a:extLst>
              <a:ext uri="{FF2B5EF4-FFF2-40B4-BE49-F238E27FC236}">
                <a16:creationId xmlns:a16="http://schemas.microsoft.com/office/drawing/2014/main" id="{AE8EA0B8-3FEB-DAC0-7A76-D6503B35ABF5}"/>
              </a:ext>
            </a:extLst>
          </p:cNvPr>
          <p:cNvSpPr>
            <a:spLocks noGrp="1" noChangeArrowheads="1"/>
          </p:cNvSpPr>
          <p:nvPr>
            <p:ph type="ftr" sz="quarter" idx="11"/>
          </p:nvPr>
        </p:nvSpPr>
        <p:spPr>
          <a:ln/>
        </p:spPr>
        <p:txBody>
          <a:bodyPr/>
          <a:lstStyle>
            <a:lvl1pPr>
              <a:defRPr/>
            </a:lvl1pPr>
          </a:lstStyle>
          <a:p>
            <a:pPr>
              <a:defRPr/>
            </a:pPr>
            <a:endParaRPr lang="en-GB"/>
          </a:p>
        </p:txBody>
      </p:sp>
      <p:sp>
        <p:nvSpPr>
          <p:cNvPr id="4" name="Rectangle 6">
            <a:extLst>
              <a:ext uri="{FF2B5EF4-FFF2-40B4-BE49-F238E27FC236}">
                <a16:creationId xmlns:a16="http://schemas.microsoft.com/office/drawing/2014/main" id="{D5A53A34-43DE-5A8D-42E7-3D21E48E41CE}"/>
              </a:ext>
            </a:extLst>
          </p:cNvPr>
          <p:cNvSpPr>
            <a:spLocks noGrp="1" noChangeArrowheads="1"/>
          </p:cNvSpPr>
          <p:nvPr>
            <p:ph type="sldNum" sz="quarter" idx="12"/>
          </p:nvPr>
        </p:nvSpPr>
        <p:spPr>
          <a:ln/>
        </p:spPr>
        <p:txBody>
          <a:bodyPr/>
          <a:lstStyle>
            <a:lvl1pPr>
              <a:defRPr/>
            </a:lvl1pPr>
          </a:lstStyle>
          <a:p>
            <a:fld id="{F6400990-7D9B-4F18-A4D5-FAF3F7A6C1EA}" type="slidenum">
              <a:rPr lang="en-GB" altLang="en-US"/>
              <a:pPr/>
              <a:t>‹#›</a:t>
            </a:fld>
            <a:endParaRPr lang="en-GB" altLang="en-US"/>
          </a:p>
        </p:txBody>
      </p:sp>
    </p:spTree>
    <p:extLst>
      <p:ext uri="{BB962C8B-B14F-4D97-AF65-F5344CB8AC3E}">
        <p14:creationId xmlns:p14="http://schemas.microsoft.com/office/powerpoint/2010/main" val="32269274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1" y="273052"/>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2" y="1435102"/>
            <a:ext cx="3008313"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6E12423C-6FA3-D0ED-AAEC-6ACE261C15FA}"/>
              </a:ext>
            </a:extLst>
          </p:cNvPr>
          <p:cNvSpPr>
            <a:spLocks noGrp="1" noChangeArrowheads="1"/>
          </p:cNvSpPr>
          <p:nvPr>
            <p:ph type="dt" sz="half" idx="10"/>
          </p:nvPr>
        </p:nvSpPr>
        <p:spPr>
          <a:ln/>
        </p:spPr>
        <p:txBody>
          <a:bodyPr/>
          <a:lstStyle>
            <a:lvl1pPr>
              <a:defRPr/>
            </a:lvl1pPr>
          </a:lstStyle>
          <a:p>
            <a:pPr>
              <a:defRPr/>
            </a:pPr>
            <a:endParaRPr lang="en-GB"/>
          </a:p>
        </p:txBody>
      </p:sp>
      <p:sp>
        <p:nvSpPr>
          <p:cNvPr id="6" name="Rectangle 5">
            <a:extLst>
              <a:ext uri="{FF2B5EF4-FFF2-40B4-BE49-F238E27FC236}">
                <a16:creationId xmlns:a16="http://schemas.microsoft.com/office/drawing/2014/main" id="{246AFB7D-87E9-C524-A7AE-2F886A5A6BB9}"/>
              </a:ext>
            </a:extLst>
          </p:cNvPr>
          <p:cNvSpPr>
            <a:spLocks noGrp="1" noChangeArrowheads="1"/>
          </p:cNvSpPr>
          <p:nvPr>
            <p:ph type="ftr" sz="quarter" idx="11"/>
          </p:nvPr>
        </p:nvSpPr>
        <p:spPr>
          <a:ln/>
        </p:spPr>
        <p:txBody>
          <a:bodyPr/>
          <a:lstStyle>
            <a:lvl1pPr>
              <a:defRPr/>
            </a:lvl1pPr>
          </a:lstStyle>
          <a:p>
            <a:pPr>
              <a:defRPr/>
            </a:pPr>
            <a:endParaRPr lang="en-GB"/>
          </a:p>
        </p:txBody>
      </p:sp>
      <p:sp>
        <p:nvSpPr>
          <p:cNvPr id="7" name="Rectangle 6">
            <a:extLst>
              <a:ext uri="{FF2B5EF4-FFF2-40B4-BE49-F238E27FC236}">
                <a16:creationId xmlns:a16="http://schemas.microsoft.com/office/drawing/2014/main" id="{5C0D0D93-9FA0-44FE-EA7F-C0AAA98E7E76}"/>
              </a:ext>
            </a:extLst>
          </p:cNvPr>
          <p:cNvSpPr>
            <a:spLocks noGrp="1" noChangeArrowheads="1"/>
          </p:cNvSpPr>
          <p:nvPr>
            <p:ph type="sldNum" sz="quarter" idx="12"/>
          </p:nvPr>
        </p:nvSpPr>
        <p:spPr>
          <a:ln/>
        </p:spPr>
        <p:txBody>
          <a:bodyPr/>
          <a:lstStyle>
            <a:lvl1pPr>
              <a:defRPr/>
            </a:lvl1pPr>
          </a:lstStyle>
          <a:p>
            <a:fld id="{DDE25BE0-5175-4D03-AB32-19CA9C078782}" type="slidenum">
              <a:rPr lang="en-GB" altLang="en-US"/>
              <a:pPr/>
              <a:t>‹#›</a:t>
            </a:fld>
            <a:endParaRPr lang="en-GB" altLang="en-US"/>
          </a:p>
        </p:txBody>
      </p:sp>
    </p:spTree>
    <p:extLst>
      <p:ext uri="{BB962C8B-B14F-4D97-AF65-F5344CB8AC3E}">
        <p14:creationId xmlns:p14="http://schemas.microsoft.com/office/powerpoint/2010/main" val="8833028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endParaRPr lang="en-GB"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90C04AB5-B111-DCFA-EF58-CA21252B3BD0}"/>
              </a:ext>
            </a:extLst>
          </p:cNvPr>
          <p:cNvSpPr>
            <a:spLocks noGrp="1" noChangeArrowheads="1"/>
          </p:cNvSpPr>
          <p:nvPr>
            <p:ph type="dt" sz="half" idx="10"/>
          </p:nvPr>
        </p:nvSpPr>
        <p:spPr>
          <a:ln/>
        </p:spPr>
        <p:txBody>
          <a:bodyPr/>
          <a:lstStyle>
            <a:lvl1pPr>
              <a:defRPr/>
            </a:lvl1pPr>
          </a:lstStyle>
          <a:p>
            <a:pPr>
              <a:defRPr/>
            </a:pPr>
            <a:endParaRPr lang="en-GB"/>
          </a:p>
        </p:txBody>
      </p:sp>
      <p:sp>
        <p:nvSpPr>
          <p:cNvPr id="6" name="Rectangle 5">
            <a:extLst>
              <a:ext uri="{FF2B5EF4-FFF2-40B4-BE49-F238E27FC236}">
                <a16:creationId xmlns:a16="http://schemas.microsoft.com/office/drawing/2014/main" id="{C21B5F99-2FF3-BA4B-F95A-ECAA0D0BF4AB}"/>
              </a:ext>
            </a:extLst>
          </p:cNvPr>
          <p:cNvSpPr>
            <a:spLocks noGrp="1" noChangeArrowheads="1"/>
          </p:cNvSpPr>
          <p:nvPr>
            <p:ph type="ftr" sz="quarter" idx="11"/>
          </p:nvPr>
        </p:nvSpPr>
        <p:spPr>
          <a:ln/>
        </p:spPr>
        <p:txBody>
          <a:bodyPr/>
          <a:lstStyle>
            <a:lvl1pPr>
              <a:defRPr/>
            </a:lvl1pPr>
          </a:lstStyle>
          <a:p>
            <a:pPr>
              <a:defRPr/>
            </a:pPr>
            <a:endParaRPr lang="en-GB"/>
          </a:p>
        </p:txBody>
      </p:sp>
      <p:sp>
        <p:nvSpPr>
          <p:cNvPr id="7" name="Rectangle 6">
            <a:extLst>
              <a:ext uri="{FF2B5EF4-FFF2-40B4-BE49-F238E27FC236}">
                <a16:creationId xmlns:a16="http://schemas.microsoft.com/office/drawing/2014/main" id="{A34C07FE-045D-967C-7170-334E758393A8}"/>
              </a:ext>
            </a:extLst>
          </p:cNvPr>
          <p:cNvSpPr>
            <a:spLocks noGrp="1" noChangeArrowheads="1"/>
          </p:cNvSpPr>
          <p:nvPr>
            <p:ph type="sldNum" sz="quarter" idx="12"/>
          </p:nvPr>
        </p:nvSpPr>
        <p:spPr>
          <a:ln/>
        </p:spPr>
        <p:txBody>
          <a:bodyPr/>
          <a:lstStyle>
            <a:lvl1pPr>
              <a:defRPr/>
            </a:lvl1pPr>
          </a:lstStyle>
          <a:p>
            <a:fld id="{9BB9E929-960D-4AC8-A210-6708062A5B64}" type="slidenum">
              <a:rPr lang="en-GB" altLang="en-US"/>
              <a:pPr/>
              <a:t>‹#›</a:t>
            </a:fld>
            <a:endParaRPr lang="en-GB" altLang="en-US"/>
          </a:p>
        </p:txBody>
      </p:sp>
    </p:spTree>
    <p:extLst>
      <p:ext uri="{BB962C8B-B14F-4D97-AF65-F5344CB8AC3E}">
        <p14:creationId xmlns:p14="http://schemas.microsoft.com/office/powerpoint/2010/main" val="25405509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a:extLst>
              <a:ext uri="{FF2B5EF4-FFF2-40B4-BE49-F238E27FC236}">
                <a16:creationId xmlns:a16="http://schemas.microsoft.com/office/drawing/2014/main" id="{0F71C9B2-9061-C5EC-1A82-A0CDAEA7D123}"/>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5">
            <a:extLst>
              <a:ext uri="{FF2B5EF4-FFF2-40B4-BE49-F238E27FC236}">
                <a16:creationId xmlns:a16="http://schemas.microsoft.com/office/drawing/2014/main" id="{61612A6B-F45E-FD8C-B7AE-C83C89DE9776}"/>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6">
            <a:extLst>
              <a:ext uri="{FF2B5EF4-FFF2-40B4-BE49-F238E27FC236}">
                <a16:creationId xmlns:a16="http://schemas.microsoft.com/office/drawing/2014/main" id="{DEBE03F4-6008-071E-BE3A-A5B8E0C6005B}"/>
              </a:ext>
            </a:extLst>
          </p:cNvPr>
          <p:cNvSpPr>
            <a:spLocks noGrp="1" noChangeArrowheads="1"/>
          </p:cNvSpPr>
          <p:nvPr>
            <p:ph type="sldNum" sz="quarter" idx="12"/>
          </p:nvPr>
        </p:nvSpPr>
        <p:spPr>
          <a:ln/>
        </p:spPr>
        <p:txBody>
          <a:bodyPr/>
          <a:lstStyle>
            <a:lvl1pPr>
              <a:defRPr/>
            </a:lvl1pPr>
          </a:lstStyle>
          <a:p>
            <a:fld id="{19FF092C-EE9E-4174-8EF7-D6D9716EAF3E}" type="slidenum">
              <a:rPr lang="en-GB" altLang="en-US"/>
              <a:pPr/>
              <a:t>‹#›</a:t>
            </a:fld>
            <a:endParaRPr lang="en-GB" altLang="en-US"/>
          </a:p>
        </p:txBody>
      </p:sp>
    </p:spTree>
    <p:extLst>
      <p:ext uri="{BB962C8B-B14F-4D97-AF65-F5344CB8AC3E}">
        <p14:creationId xmlns:p14="http://schemas.microsoft.com/office/powerpoint/2010/main" val="8599282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2" y="609600"/>
            <a:ext cx="1943100" cy="5486400"/>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85802"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a:extLst>
              <a:ext uri="{FF2B5EF4-FFF2-40B4-BE49-F238E27FC236}">
                <a16:creationId xmlns:a16="http://schemas.microsoft.com/office/drawing/2014/main" id="{26D00FE7-DA61-A013-D1B4-717565B7945F}"/>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5">
            <a:extLst>
              <a:ext uri="{FF2B5EF4-FFF2-40B4-BE49-F238E27FC236}">
                <a16:creationId xmlns:a16="http://schemas.microsoft.com/office/drawing/2014/main" id="{5C28D5CC-7F01-F711-17D1-E1E8D42FA220}"/>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6">
            <a:extLst>
              <a:ext uri="{FF2B5EF4-FFF2-40B4-BE49-F238E27FC236}">
                <a16:creationId xmlns:a16="http://schemas.microsoft.com/office/drawing/2014/main" id="{E3A2FE42-2235-26BC-E709-0C4D8B574C6A}"/>
              </a:ext>
            </a:extLst>
          </p:cNvPr>
          <p:cNvSpPr>
            <a:spLocks noGrp="1" noChangeArrowheads="1"/>
          </p:cNvSpPr>
          <p:nvPr>
            <p:ph type="sldNum" sz="quarter" idx="12"/>
          </p:nvPr>
        </p:nvSpPr>
        <p:spPr>
          <a:ln/>
        </p:spPr>
        <p:txBody>
          <a:bodyPr/>
          <a:lstStyle>
            <a:lvl1pPr>
              <a:defRPr/>
            </a:lvl1pPr>
          </a:lstStyle>
          <a:p>
            <a:fld id="{30D5634B-01DB-4D6B-9DC9-8076C7844330}" type="slidenum">
              <a:rPr lang="en-GB" altLang="en-US"/>
              <a:pPr/>
              <a:t>‹#›</a:t>
            </a:fld>
            <a:endParaRPr lang="en-GB" altLang="en-US"/>
          </a:p>
        </p:txBody>
      </p:sp>
    </p:spTree>
    <p:extLst>
      <p:ext uri="{BB962C8B-B14F-4D97-AF65-F5344CB8AC3E}">
        <p14:creationId xmlns:p14="http://schemas.microsoft.com/office/powerpoint/2010/main" val="34485622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FFF63621-30DC-8BDB-DEC1-10B6C0EAEFB2}"/>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n-US"/>
              <a:t>Click to edit Master title style</a:t>
            </a:r>
          </a:p>
        </p:txBody>
      </p:sp>
      <p:sp>
        <p:nvSpPr>
          <p:cNvPr id="1027" name="Rectangle 3">
            <a:extLst>
              <a:ext uri="{FF2B5EF4-FFF2-40B4-BE49-F238E27FC236}">
                <a16:creationId xmlns:a16="http://schemas.microsoft.com/office/drawing/2014/main" id="{1F1BFBD3-94C9-871E-CA6C-819E1C9F1CD0}"/>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1028" name="Rectangle 4">
            <a:extLst>
              <a:ext uri="{FF2B5EF4-FFF2-40B4-BE49-F238E27FC236}">
                <a16:creationId xmlns:a16="http://schemas.microsoft.com/office/drawing/2014/main" id="{4FB6C4F3-122A-3790-8DB9-61CC428EE8DC}"/>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New Roman" charset="0"/>
                <a:ea typeface="+mn-ea"/>
                <a:cs typeface="Times New Roman" charset="0"/>
              </a:defRPr>
            </a:lvl1pPr>
          </a:lstStyle>
          <a:p>
            <a:pPr>
              <a:defRPr/>
            </a:pPr>
            <a:endParaRPr lang="en-GB"/>
          </a:p>
        </p:txBody>
      </p:sp>
      <p:sp>
        <p:nvSpPr>
          <p:cNvPr id="1029" name="Rectangle 5">
            <a:extLst>
              <a:ext uri="{FF2B5EF4-FFF2-40B4-BE49-F238E27FC236}">
                <a16:creationId xmlns:a16="http://schemas.microsoft.com/office/drawing/2014/main" id="{D880836A-B941-76D6-F1A8-3891268E507E}"/>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New Roman" charset="0"/>
                <a:ea typeface="+mn-ea"/>
                <a:cs typeface="Times New Roman" charset="0"/>
              </a:defRPr>
            </a:lvl1pPr>
          </a:lstStyle>
          <a:p>
            <a:pPr>
              <a:defRPr/>
            </a:pPr>
            <a:endParaRPr lang="en-GB"/>
          </a:p>
        </p:txBody>
      </p:sp>
      <p:sp>
        <p:nvSpPr>
          <p:cNvPr id="1030" name="Rectangle 6">
            <a:extLst>
              <a:ext uri="{FF2B5EF4-FFF2-40B4-BE49-F238E27FC236}">
                <a16:creationId xmlns:a16="http://schemas.microsoft.com/office/drawing/2014/main" id="{E45110A1-9638-9011-9ED3-9B00F62000FE}"/>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07210B25-9839-432D-B067-16EDFD42D337}" type="slidenum">
              <a:rPr lang="en-GB" altLang="en-US"/>
              <a:pPr/>
              <a:t>‹#›</a:t>
            </a:fld>
            <a:endParaRPr lang="en-GB"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rtl="0" eaLnBrk="0" fontAlgn="base" hangingPunct="0">
        <a:spcBef>
          <a:spcPct val="0"/>
        </a:spcBef>
        <a:spcAft>
          <a:spcPct val="0"/>
        </a:spcAft>
        <a:defRPr sz="4400">
          <a:solidFill>
            <a:schemeClr val="tx2"/>
          </a:solidFill>
          <a:latin typeface="+mj-lt"/>
          <a:ea typeface="MS PGothic" pitchFamily="34" charset="-128"/>
          <a:cs typeface="+mj-cs"/>
        </a:defRPr>
      </a:lvl1pPr>
      <a:lvl2pPr algn="ctr" rtl="0" eaLnBrk="0" fontAlgn="base" hangingPunct="0">
        <a:spcBef>
          <a:spcPct val="0"/>
        </a:spcBef>
        <a:spcAft>
          <a:spcPct val="0"/>
        </a:spcAft>
        <a:defRPr sz="4400">
          <a:solidFill>
            <a:schemeClr val="tx2"/>
          </a:solidFill>
          <a:latin typeface="Times New Roman" charset="0"/>
          <a:ea typeface="MS PGothic" pitchFamily="34" charset="-128"/>
          <a:cs typeface="Times New Roman" charset="0"/>
        </a:defRPr>
      </a:lvl2pPr>
      <a:lvl3pPr algn="ctr" rtl="0" eaLnBrk="0" fontAlgn="base" hangingPunct="0">
        <a:spcBef>
          <a:spcPct val="0"/>
        </a:spcBef>
        <a:spcAft>
          <a:spcPct val="0"/>
        </a:spcAft>
        <a:defRPr sz="4400">
          <a:solidFill>
            <a:schemeClr val="tx2"/>
          </a:solidFill>
          <a:latin typeface="Times New Roman" charset="0"/>
          <a:ea typeface="MS PGothic" pitchFamily="34" charset="-128"/>
          <a:cs typeface="Times New Roman" charset="0"/>
        </a:defRPr>
      </a:lvl3pPr>
      <a:lvl4pPr algn="ctr" rtl="0" eaLnBrk="0" fontAlgn="base" hangingPunct="0">
        <a:spcBef>
          <a:spcPct val="0"/>
        </a:spcBef>
        <a:spcAft>
          <a:spcPct val="0"/>
        </a:spcAft>
        <a:defRPr sz="4400">
          <a:solidFill>
            <a:schemeClr val="tx2"/>
          </a:solidFill>
          <a:latin typeface="Times New Roman" charset="0"/>
          <a:ea typeface="MS PGothic" pitchFamily="34" charset="-128"/>
          <a:cs typeface="Times New Roman" charset="0"/>
        </a:defRPr>
      </a:lvl4pPr>
      <a:lvl5pPr algn="ctr" rtl="0" eaLnBrk="0" fontAlgn="base" hangingPunct="0">
        <a:spcBef>
          <a:spcPct val="0"/>
        </a:spcBef>
        <a:spcAft>
          <a:spcPct val="0"/>
        </a:spcAft>
        <a:defRPr sz="4400">
          <a:solidFill>
            <a:schemeClr val="tx2"/>
          </a:solidFill>
          <a:latin typeface="Times New Roman" charset="0"/>
          <a:ea typeface="MS PGothic" pitchFamily="34" charset="-128"/>
          <a:cs typeface="Times New Roman" charset="0"/>
        </a:defRPr>
      </a:lvl5pPr>
      <a:lvl6pPr marL="457189" algn="ctr" rtl="0" fontAlgn="base">
        <a:spcBef>
          <a:spcPct val="0"/>
        </a:spcBef>
        <a:spcAft>
          <a:spcPct val="0"/>
        </a:spcAft>
        <a:defRPr sz="4400">
          <a:solidFill>
            <a:schemeClr val="tx2"/>
          </a:solidFill>
          <a:latin typeface="Times New Roman" charset="0"/>
          <a:cs typeface="Times New Roman" charset="0"/>
        </a:defRPr>
      </a:lvl6pPr>
      <a:lvl7pPr marL="914377" algn="ctr" rtl="0" fontAlgn="base">
        <a:spcBef>
          <a:spcPct val="0"/>
        </a:spcBef>
        <a:spcAft>
          <a:spcPct val="0"/>
        </a:spcAft>
        <a:defRPr sz="4400">
          <a:solidFill>
            <a:schemeClr val="tx2"/>
          </a:solidFill>
          <a:latin typeface="Times New Roman" charset="0"/>
          <a:cs typeface="Times New Roman" charset="0"/>
        </a:defRPr>
      </a:lvl7pPr>
      <a:lvl8pPr marL="1371566" algn="ctr" rtl="0" fontAlgn="base">
        <a:spcBef>
          <a:spcPct val="0"/>
        </a:spcBef>
        <a:spcAft>
          <a:spcPct val="0"/>
        </a:spcAft>
        <a:defRPr sz="4400">
          <a:solidFill>
            <a:schemeClr val="tx2"/>
          </a:solidFill>
          <a:latin typeface="Times New Roman" charset="0"/>
          <a:cs typeface="Times New Roman" charset="0"/>
        </a:defRPr>
      </a:lvl8pPr>
      <a:lvl9pPr marL="1828754" algn="ctr" rtl="0" fontAlgn="base">
        <a:spcBef>
          <a:spcPct val="0"/>
        </a:spcBef>
        <a:spcAft>
          <a:spcPct val="0"/>
        </a:spcAft>
        <a:defRPr sz="4400">
          <a:solidFill>
            <a:schemeClr val="tx2"/>
          </a:solidFill>
          <a:latin typeface="Times New Roman" charset="0"/>
          <a:cs typeface="Times New Roman" charset="0"/>
        </a:defRPr>
      </a:lvl9pPr>
    </p:titleStyle>
    <p:bodyStyle>
      <a:lvl1pPr marL="342891" indent="-342891" algn="l" rtl="0" eaLnBrk="0" fontAlgn="base" hangingPunct="0">
        <a:spcBef>
          <a:spcPct val="20000"/>
        </a:spcBef>
        <a:spcAft>
          <a:spcPct val="0"/>
        </a:spcAft>
        <a:buChar char="•"/>
        <a:defRPr sz="3200">
          <a:solidFill>
            <a:schemeClr val="tx1"/>
          </a:solidFill>
          <a:latin typeface="+mn-lt"/>
          <a:ea typeface="MS PGothic" pitchFamily="34" charset="-128"/>
          <a:cs typeface="+mn-cs"/>
        </a:defRPr>
      </a:lvl1pPr>
      <a:lvl2pPr marL="742932" indent="-285744" algn="l" rtl="0" eaLnBrk="0" fontAlgn="base" hangingPunct="0">
        <a:spcBef>
          <a:spcPct val="20000"/>
        </a:spcBef>
        <a:spcAft>
          <a:spcPct val="0"/>
        </a:spcAft>
        <a:buChar char="–"/>
        <a:defRPr sz="2800">
          <a:solidFill>
            <a:schemeClr val="tx1"/>
          </a:solidFill>
          <a:latin typeface="+mn-lt"/>
          <a:ea typeface="Times New Roman" charset="0"/>
          <a:cs typeface="+mn-cs"/>
        </a:defRPr>
      </a:lvl2pPr>
      <a:lvl3pPr marL="1142971" indent="-228594" algn="l" rtl="0" eaLnBrk="0" fontAlgn="base" hangingPunct="0">
        <a:spcBef>
          <a:spcPct val="20000"/>
        </a:spcBef>
        <a:spcAft>
          <a:spcPct val="0"/>
        </a:spcAft>
        <a:buChar char="•"/>
        <a:defRPr sz="2400">
          <a:solidFill>
            <a:schemeClr val="tx1"/>
          </a:solidFill>
          <a:latin typeface="+mn-lt"/>
          <a:ea typeface="Times New Roman" charset="0"/>
          <a:cs typeface="+mn-cs"/>
        </a:defRPr>
      </a:lvl3pPr>
      <a:lvl4pPr marL="1600160" indent="-228594" algn="l" rtl="0" eaLnBrk="0" fontAlgn="base" hangingPunct="0">
        <a:spcBef>
          <a:spcPct val="20000"/>
        </a:spcBef>
        <a:spcAft>
          <a:spcPct val="0"/>
        </a:spcAft>
        <a:buChar char="–"/>
        <a:defRPr sz="2000">
          <a:solidFill>
            <a:schemeClr val="tx1"/>
          </a:solidFill>
          <a:latin typeface="+mn-lt"/>
          <a:ea typeface="Times New Roman" charset="0"/>
          <a:cs typeface="+mn-cs"/>
        </a:defRPr>
      </a:lvl4pPr>
      <a:lvl5pPr marL="2057349" indent="-228594" algn="l" rtl="0" eaLnBrk="0" fontAlgn="base" hangingPunct="0">
        <a:spcBef>
          <a:spcPct val="20000"/>
        </a:spcBef>
        <a:spcAft>
          <a:spcPct val="0"/>
        </a:spcAft>
        <a:buChar char="»"/>
        <a:defRPr sz="2000">
          <a:solidFill>
            <a:schemeClr val="tx1"/>
          </a:solidFill>
          <a:latin typeface="+mn-lt"/>
          <a:ea typeface="Times New Roman" charset="0"/>
          <a:cs typeface="+mn-cs"/>
        </a:defRPr>
      </a:lvl5pPr>
      <a:lvl6pPr marL="2514537" indent="-228594" algn="l" rtl="0" fontAlgn="base">
        <a:spcBef>
          <a:spcPct val="20000"/>
        </a:spcBef>
        <a:spcAft>
          <a:spcPct val="0"/>
        </a:spcAft>
        <a:buChar char="»"/>
        <a:defRPr sz="2000">
          <a:solidFill>
            <a:schemeClr val="tx1"/>
          </a:solidFill>
          <a:latin typeface="+mn-lt"/>
          <a:cs typeface="+mn-cs"/>
        </a:defRPr>
      </a:lvl6pPr>
      <a:lvl7pPr marL="2971726" indent="-228594" algn="l" rtl="0" fontAlgn="base">
        <a:spcBef>
          <a:spcPct val="20000"/>
        </a:spcBef>
        <a:spcAft>
          <a:spcPct val="0"/>
        </a:spcAft>
        <a:buChar char="»"/>
        <a:defRPr sz="2000">
          <a:solidFill>
            <a:schemeClr val="tx1"/>
          </a:solidFill>
          <a:latin typeface="+mn-lt"/>
          <a:cs typeface="+mn-cs"/>
        </a:defRPr>
      </a:lvl7pPr>
      <a:lvl8pPr marL="3428914" indent="-228594" algn="l" rtl="0" fontAlgn="base">
        <a:spcBef>
          <a:spcPct val="20000"/>
        </a:spcBef>
        <a:spcAft>
          <a:spcPct val="0"/>
        </a:spcAft>
        <a:buChar char="»"/>
        <a:defRPr sz="2000">
          <a:solidFill>
            <a:schemeClr val="tx1"/>
          </a:solidFill>
          <a:latin typeface="+mn-lt"/>
          <a:cs typeface="+mn-cs"/>
        </a:defRPr>
      </a:lvl8pPr>
      <a:lvl9pPr marL="3886103" indent="-228594"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1.xml"/><Relationship Id="rId7" Type="http://schemas.openxmlformats.org/officeDocument/2006/relationships/image" Target="../media/image3.sv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11" Type="http://schemas.openxmlformats.org/officeDocument/2006/relationships/image" Target="../media/image7.svg"/><Relationship Id="rId5" Type="http://schemas.openxmlformats.org/officeDocument/2006/relationships/image" Target="../media/image1.png"/><Relationship Id="rId10" Type="http://schemas.openxmlformats.org/officeDocument/2006/relationships/image" Target="../media/image6.png"/><Relationship Id="rId4" Type="http://schemas.openxmlformats.org/officeDocument/2006/relationships/notesSlide" Target="../notesSlides/notesSlide1.xml"/><Relationship Id="rId9" Type="http://schemas.openxmlformats.org/officeDocument/2006/relationships/image" Target="../media/image5.svg"/></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12.sv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svg"/></Relationships>
</file>

<file path=ppt/slides/_rels/slide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21.jpeg"/></Relationships>
</file>

<file path=ppt/slides/_rels/slide1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0.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2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12.svg"/><Relationship Id="rId4" Type="http://schemas.openxmlformats.org/officeDocument/2006/relationships/image" Target="../media/image11.png"/></Relationships>
</file>

<file path=ppt/slides/_rels/slide2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26.jpeg"/><Relationship Id="rId4" Type="http://schemas.openxmlformats.org/officeDocument/2006/relationships/image" Target="../media/image2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111517-691223010_small">
            <a:hlinkClick r:id="" action="ppaction://media"/>
            <a:extLst>
              <a:ext uri="{FF2B5EF4-FFF2-40B4-BE49-F238E27FC236}">
                <a16:creationId xmlns:a16="http://schemas.microsoft.com/office/drawing/2014/main" id="{E32F01E1-DB9E-5237-519A-138F494EF749}"/>
              </a:ext>
            </a:extLst>
          </p:cNvPr>
          <p:cNvPicPr>
            <a:picLocks noChangeAspect="1"/>
          </p:cNvPicPr>
          <p:nvPr>
            <a:videoFile r:link="rId2"/>
            <p:extLst>
              <p:ext uri="{DAA4B4D4-6D71-4841-9C94-3DE7FCFB9230}">
                <p14:media xmlns:p14="http://schemas.microsoft.com/office/powerpoint/2010/main" r:embed="rId1"/>
              </p:ext>
            </p:extLst>
          </p:nvPr>
        </p:nvPicPr>
        <p:blipFill>
          <a:blip r:embed="rId5"/>
          <a:srcRect l="12255" r="12255"/>
          <a:stretch>
            <a:fillRect/>
          </a:stretch>
        </p:blipFill>
        <p:spPr>
          <a:xfrm>
            <a:off x="0" y="1"/>
            <a:ext cx="9144000" cy="6885384"/>
          </a:xfrm>
          <a:prstGeom prst="rect">
            <a:avLst/>
          </a:prstGeom>
        </p:spPr>
      </p:pic>
      <p:sp>
        <p:nvSpPr>
          <p:cNvPr id="11" name="TextBox 10">
            <a:extLst>
              <a:ext uri="{FF2B5EF4-FFF2-40B4-BE49-F238E27FC236}">
                <a16:creationId xmlns:a16="http://schemas.microsoft.com/office/drawing/2014/main" id="{66B5E165-2999-07FC-A4B7-E507E84FCCA0}"/>
              </a:ext>
            </a:extLst>
          </p:cNvPr>
          <p:cNvSpPr txBox="1">
            <a:spLocks noChangeArrowheads="1"/>
          </p:cNvSpPr>
          <p:nvPr/>
        </p:nvSpPr>
        <p:spPr bwMode="auto">
          <a:xfrm>
            <a:off x="5724128" y="6551438"/>
            <a:ext cx="3338513"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r" eaLnBrk="1" hangingPunct="1">
              <a:spcBef>
                <a:spcPct val="0"/>
              </a:spcBef>
              <a:buFontTx/>
              <a:buNone/>
            </a:pPr>
            <a:r>
              <a:rPr lang="en-GB" altLang="en-US" sz="1100" i="1" dirty="0">
                <a:solidFill>
                  <a:srgbClr val="FFFFFF"/>
                </a:solidFill>
                <a:latin typeface="Century Gothic" panose="020B0502020202020204" pitchFamily="34" charset="0"/>
              </a:rPr>
              <a:t>All pictures copyright-free from </a:t>
            </a:r>
            <a:r>
              <a:rPr lang="en-GB" altLang="en-US" sz="1100" i="1" dirty="0" err="1">
                <a:solidFill>
                  <a:srgbClr val="FFFFFF"/>
                </a:solidFill>
                <a:latin typeface="Century Gothic" panose="020B0502020202020204" pitchFamily="34" charset="0"/>
              </a:rPr>
              <a:t>pixabay</a:t>
            </a:r>
            <a:endParaRPr lang="en-GB" altLang="en-US" sz="1100" i="1" dirty="0">
              <a:solidFill>
                <a:srgbClr val="FFFFFF"/>
              </a:solidFill>
              <a:latin typeface="Century Gothic" panose="020B0502020202020204" pitchFamily="34" charset="0"/>
            </a:endParaRPr>
          </a:p>
        </p:txBody>
      </p:sp>
      <p:pic>
        <p:nvPicPr>
          <p:cNvPr id="15" name="Graphic 14" descr="Storytelling with solid fill">
            <a:extLst>
              <a:ext uri="{FF2B5EF4-FFF2-40B4-BE49-F238E27FC236}">
                <a16:creationId xmlns:a16="http://schemas.microsoft.com/office/drawing/2014/main" id="{EAE0665F-6153-D1B2-4222-9E7F5E2A62E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383570" y="620688"/>
            <a:ext cx="1965143" cy="1965143"/>
          </a:xfrm>
          <a:prstGeom prst="rect">
            <a:avLst/>
          </a:prstGeom>
        </p:spPr>
      </p:pic>
      <p:pic>
        <p:nvPicPr>
          <p:cNvPr id="2" name="Graphic 1" descr="Thought bubble with solid fill">
            <a:extLst>
              <a:ext uri="{FF2B5EF4-FFF2-40B4-BE49-F238E27FC236}">
                <a16:creationId xmlns:a16="http://schemas.microsoft.com/office/drawing/2014/main" id="{E8BDD7B8-9154-B6B2-C9E2-3016D4145A96}"/>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689743" y="2115936"/>
            <a:ext cx="2181167" cy="2181167"/>
          </a:xfrm>
          <a:prstGeom prst="rect">
            <a:avLst/>
          </a:prstGeom>
        </p:spPr>
      </p:pic>
      <p:pic>
        <p:nvPicPr>
          <p:cNvPr id="6" name="Graphic 5" descr="Chat with solid fill">
            <a:extLst>
              <a:ext uri="{FF2B5EF4-FFF2-40B4-BE49-F238E27FC236}">
                <a16:creationId xmlns:a16="http://schemas.microsoft.com/office/drawing/2014/main" id="{D363AC43-8177-33F7-DA83-8F64228189E5}"/>
              </a:ext>
            </a:extLst>
          </p:cNvPr>
          <p:cNvPicPr>
            <a:picLocks noChangeAspect="1"/>
          </p:cNvPicPr>
          <p:nvPr/>
        </p:nvPicPr>
        <p:blipFill>
          <a:blip r:embed="rId10">
            <a:extLst>
              <a:ext uri="{96DAC541-7B7A-43D3-8B79-37D633B846F1}">
                <asvg:svgBlip xmlns:asvg="http://schemas.microsoft.com/office/drawing/2016/SVG/main" r:embed="rId11"/>
              </a:ext>
            </a:extLst>
          </a:blip>
          <a:srcRect/>
          <a:stretch/>
        </p:blipFill>
        <p:spPr>
          <a:xfrm rot="20452523">
            <a:off x="629161" y="1870975"/>
            <a:ext cx="2671091" cy="2671091"/>
          </a:xfrm>
          <a:prstGeom prst="rect">
            <a:avLst/>
          </a:prstGeom>
        </p:spPr>
      </p:pic>
    </p:spTree>
    <p:extLst>
      <p:ext uri="{BB962C8B-B14F-4D97-AF65-F5344CB8AC3E}">
        <p14:creationId xmlns:p14="http://schemas.microsoft.com/office/powerpoint/2010/main" val="18828338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320"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2" repeatCount="indefinite" fill="hold" display="0">
                  <p:stCondLst>
                    <p:cond delay="indefinite"/>
                  </p:stCondLst>
                </p:cTn>
                <p:tgtEl>
                  <p:spTgt spid="5"/>
                </p:tgtEl>
              </p:cMediaNode>
            </p:video>
            <p:seq concurrent="1" nextAc="seek">
              <p:cTn id="23" restart="whenNotActive" fill="hold" evtFilter="cancelBubble" nodeType="interactiveSeq">
                <p:stCondLst>
                  <p:cond evt="onClick" delay="0">
                    <p:tgtEl>
                      <p:spTgt spid="5"/>
                    </p:tgtEl>
                  </p:cond>
                </p:stCondLst>
                <p:endSync evt="end" delay="0">
                  <p:rtn val="all"/>
                </p:endSync>
                <p:childTnLst>
                  <p:par>
                    <p:cTn id="24" fill="hold">
                      <p:stCondLst>
                        <p:cond delay="0"/>
                      </p:stCondLst>
                      <p:childTnLst>
                        <p:par>
                          <p:cTn id="25" fill="hold">
                            <p:stCondLst>
                              <p:cond delay="0"/>
                            </p:stCondLst>
                            <p:childTnLst>
                              <p:par>
                                <p:cTn id="26" presetID="2" presetClass="mediacall" presetSubtype="0" fill="hold" nodeType="clickEffect">
                                  <p:stCondLst>
                                    <p:cond delay="0"/>
                                  </p:stCondLst>
                                  <p:childTnLst>
                                    <p:cmd type="call" cmd="togglePause">
                                      <p:cBhvr>
                                        <p:cTn id="27"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3538C6E-F09D-4458-4AEE-BE8FE153400D}"/>
              </a:ext>
            </a:extLst>
          </p:cNvPr>
          <p:cNvSpPr txBox="1">
            <a:spLocks noChangeArrowheads="1"/>
          </p:cNvSpPr>
          <p:nvPr/>
        </p:nvSpPr>
        <p:spPr bwMode="auto">
          <a:xfrm>
            <a:off x="107504" y="4987042"/>
            <a:ext cx="8928992" cy="1754326"/>
          </a:xfrm>
          <a:prstGeom prst="rect">
            <a:avLst/>
          </a:prstGeom>
          <a:solidFill>
            <a:schemeClr val="bg1">
              <a:alpha val="61000"/>
            </a:schemeClr>
          </a:solid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en-GB" altLang="en-US" sz="3600" b="1" dirty="0">
                <a:latin typeface="Century Gothic" panose="020B0502020202020204" pitchFamily="34" charset="0"/>
              </a:rPr>
              <a:t>Leader:</a:t>
            </a:r>
            <a:r>
              <a:rPr lang="en-GB" altLang="en-US" sz="3600" dirty="0">
                <a:latin typeface="Century Gothic" panose="020B0502020202020204" pitchFamily="34" charset="0"/>
              </a:rPr>
              <a:t> As we gather together today…</a:t>
            </a:r>
          </a:p>
          <a:p>
            <a:pPr eaLnBrk="1" hangingPunct="1">
              <a:spcBef>
                <a:spcPct val="0"/>
              </a:spcBef>
              <a:buFontTx/>
              <a:buNone/>
            </a:pPr>
            <a:r>
              <a:rPr lang="en-GB" altLang="en-US" sz="3600" b="1" dirty="0">
                <a:latin typeface="Century Gothic" panose="020B0502020202020204" pitchFamily="34" charset="0"/>
              </a:rPr>
              <a:t>ALL:</a:t>
            </a:r>
            <a:r>
              <a:rPr lang="en-GB" altLang="en-US" sz="3600" dirty="0">
                <a:latin typeface="Century Gothic" panose="020B0502020202020204" pitchFamily="34" charset="0"/>
              </a:rPr>
              <a:t> </a:t>
            </a:r>
            <a:r>
              <a:rPr lang="en-GB" altLang="en-US" sz="3600" b="1" dirty="0">
                <a:latin typeface="Century Gothic" panose="020B0502020202020204" pitchFamily="34" charset="0"/>
              </a:rPr>
              <a:t>…we bring our thoughts and our hearts into this sacred space.</a:t>
            </a:r>
          </a:p>
        </p:txBody>
      </p:sp>
      <p:pic>
        <p:nvPicPr>
          <p:cNvPr id="3" name="Picture 2" descr="A heart shaped string with flowers&#10;&#10;AI-generated content may be incorrect.">
            <a:extLst>
              <a:ext uri="{FF2B5EF4-FFF2-40B4-BE49-F238E27FC236}">
                <a16:creationId xmlns:a16="http://schemas.microsoft.com/office/drawing/2014/main" id="{76285A78-2ECC-5246-0C3E-40355575556B}"/>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0" y="0"/>
            <a:ext cx="9144000" cy="4847009"/>
          </a:xfrm>
          <a:prstGeom prst="rect">
            <a:avLst/>
          </a:prstGeom>
        </p:spPr>
      </p:pic>
    </p:spTree>
    <p:extLst>
      <p:ext uri="{BB962C8B-B14F-4D97-AF65-F5344CB8AC3E}">
        <p14:creationId xmlns:p14="http://schemas.microsoft.com/office/powerpoint/2010/main" val="3071693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iterate type="lt">
                                    <p:tmPct val="10000"/>
                                  </p:iterate>
                                  <p:childTnLst>
                                    <p:set>
                                      <p:cBhvr>
                                        <p:cTn id="6" dur="1" fill="hold">
                                          <p:stCondLst>
                                            <p:cond delay="0"/>
                                          </p:stCondLst>
                                        </p:cTn>
                                        <p:tgtEl>
                                          <p:spTgt spid="6">
                                            <p:txEl>
                                              <p:pRg st="0" end="0"/>
                                            </p:txEl>
                                          </p:spTgt>
                                        </p:tgtEl>
                                        <p:attrNameLst>
                                          <p:attrName>style.visibility</p:attrName>
                                        </p:attrNameLst>
                                      </p:cBhvr>
                                      <p:to>
                                        <p:strVal val="visible"/>
                                      </p:to>
                                    </p:set>
                                    <p:animEffect transition="in" filter="dissolv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iterate type="lt">
                                    <p:tmPct val="10000"/>
                                  </p:iterate>
                                  <p:childTnLst>
                                    <p:set>
                                      <p:cBhvr>
                                        <p:cTn id="11" dur="1" fill="hold">
                                          <p:stCondLst>
                                            <p:cond delay="0"/>
                                          </p:stCondLst>
                                        </p:cTn>
                                        <p:tgtEl>
                                          <p:spTgt spid="6">
                                            <p:txEl>
                                              <p:pRg st="1" end="1"/>
                                            </p:txEl>
                                          </p:spTgt>
                                        </p:tgtEl>
                                        <p:attrNameLst>
                                          <p:attrName>style.visibility</p:attrName>
                                        </p:attrNameLst>
                                      </p:cBhvr>
                                      <p:to>
                                        <p:strVal val="visible"/>
                                      </p:to>
                                    </p:set>
                                    <p:animEffect transition="in" filter="dissolve">
                                      <p:cBhvr>
                                        <p:cTn id="12"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close-up of a group of footprints&#10;&#10;AI-generated content may be incorrect.">
            <a:extLst>
              <a:ext uri="{FF2B5EF4-FFF2-40B4-BE49-F238E27FC236}">
                <a16:creationId xmlns:a16="http://schemas.microsoft.com/office/drawing/2014/main" id="{32CAC95A-25E0-BE92-1FB6-0FE80A947DE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92906"/>
            <a:ext cx="9144000" cy="6072188"/>
          </a:xfrm>
          <a:prstGeom prst="rect">
            <a:avLst/>
          </a:prstGeom>
        </p:spPr>
      </p:pic>
      <p:sp>
        <p:nvSpPr>
          <p:cNvPr id="3" name="TextBox 2">
            <a:extLst>
              <a:ext uri="{FF2B5EF4-FFF2-40B4-BE49-F238E27FC236}">
                <a16:creationId xmlns:a16="http://schemas.microsoft.com/office/drawing/2014/main" id="{F0BB77B9-5E98-5ACA-C543-389B5F6DA2AD}"/>
              </a:ext>
            </a:extLst>
          </p:cNvPr>
          <p:cNvSpPr txBox="1"/>
          <p:nvPr/>
        </p:nvSpPr>
        <p:spPr>
          <a:xfrm>
            <a:off x="-11155" y="2367171"/>
            <a:ext cx="9144000" cy="2123658"/>
          </a:xfrm>
          <a:prstGeom prst="rect">
            <a:avLst/>
          </a:prstGeom>
          <a:solidFill>
            <a:schemeClr val="tx1">
              <a:alpha val="53000"/>
            </a:schemeClr>
          </a:solidFill>
        </p:spPr>
        <p:txBody>
          <a:bodyPr wrap="square" rtlCol="0">
            <a:spAutoFit/>
          </a:bodyPr>
          <a:lstStyle/>
          <a:p>
            <a:pPr algn="ctr"/>
            <a:r>
              <a:rPr lang="en-GB" sz="6600" b="1" dirty="0">
                <a:solidFill>
                  <a:schemeClr val="bg1"/>
                </a:solidFill>
                <a:latin typeface="Century Gothic" panose="020B0502020202020204" pitchFamily="34" charset="0"/>
              </a:rPr>
              <a:t>‘following in someone’s footsteps’</a:t>
            </a:r>
          </a:p>
        </p:txBody>
      </p:sp>
    </p:spTree>
    <p:extLst>
      <p:ext uri="{BB962C8B-B14F-4D97-AF65-F5344CB8AC3E}">
        <p14:creationId xmlns:p14="http://schemas.microsoft.com/office/powerpoint/2010/main" val="34672190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group of crosses in the sky&#10;&#10;AI-generated content may be incorrect.">
            <a:extLst>
              <a:ext uri="{FF2B5EF4-FFF2-40B4-BE49-F238E27FC236}">
                <a16:creationId xmlns:a16="http://schemas.microsoft.com/office/drawing/2014/main" id="{1BB86ED6-FCC5-80E1-9AA1-3C150DDEB52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155" y="24438"/>
            <a:ext cx="9144000" cy="5143500"/>
          </a:xfrm>
          <a:prstGeom prst="rect">
            <a:avLst/>
          </a:prstGeom>
          <a:ln>
            <a:noFill/>
          </a:ln>
        </p:spPr>
      </p:pic>
      <p:grpSp>
        <p:nvGrpSpPr>
          <p:cNvPr id="3" name="Group 2">
            <a:extLst>
              <a:ext uri="{FF2B5EF4-FFF2-40B4-BE49-F238E27FC236}">
                <a16:creationId xmlns:a16="http://schemas.microsoft.com/office/drawing/2014/main" id="{8E3016C4-F618-658A-2471-42D8D33E6B65}"/>
              </a:ext>
            </a:extLst>
          </p:cNvPr>
          <p:cNvGrpSpPr/>
          <p:nvPr/>
        </p:nvGrpSpPr>
        <p:grpSpPr>
          <a:xfrm>
            <a:off x="0" y="4255720"/>
            <a:ext cx="9144000" cy="3009506"/>
            <a:chOff x="0" y="4519606"/>
            <a:chExt cx="9144000" cy="3009506"/>
          </a:xfrm>
        </p:grpSpPr>
        <p:sp>
          <p:nvSpPr>
            <p:cNvPr id="4" name="TextBox 3">
              <a:extLst>
                <a:ext uri="{FF2B5EF4-FFF2-40B4-BE49-F238E27FC236}">
                  <a16:creationId xmlns:a16="http://schemas.microsoft.com/office/drawing/2014/main" id="{F38806E3-562A-F981-5E49-D5F8DE710F24}"/>
                </a:ext>
              </a:extLst>
            </p:cNvPr>
            <p:cNvSpPr txBox="1"/>
            <p:nvPr/>
          </p:nvSpPr>
          <p:spPr>
            <a:xfrm>
              <a:off x="0" y="5085184"/>
              <a:ext cx="9144000" cy="1446550"/>
            </a:xfrm>
            <a:prstGeom prst="rect">
              <a:avLst/>
            </a:prstGeom>
            <a:solidFill>
              <a:schemeClr val="tx1">
                <a:alpha val="53000"/>
              </a:schemeClr>
            </a:solidFill>
          </p:spPr>
          <p:txBody>
            <a:bodyPr wrap="square" rtlCol="0">
              <a:spAutoFit/>
            </a:bodyPr>
            <a:lstStyle/>
            <a:p>
              <a:pPr algn="ctr"/>
              <a:r>
                <a:rPr lang="en-GB" sz="8800" b="1" dirty="0">
                  <a:solidFill>
                    <a:schemeClr val="bg1"/>
                  </a:solidFill>
                  <a:latin typeface="Century Gothic" panose="020B0502020202020204" pitchFamily="34" charset="0"/>
                </a:rPr>
                <a:t>Explo RE  Easter</a:t>
              </a:r>
            </a:p>
          </p:txBody>
        </p:sp>
        <p:pic>
          <p:nvPicPr>
            <p:cNvPr id="6" name="Graphic 5" descr="Magnifying glass with solid fill">
              <a:extLst>
                <a:ext uri="{FF2B5EF4-FFF2-40B4-BE49-F238E27FC236}">
                  <a16:creationId xmlns:a16="http://schemas.microsoft.com/office/drawing/2014/main" id="{B38CDB93-F72B-DDC8-B049-06BB7C69547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20965335">
              <a:off x="3166473" y="4519606"/>
              <a:ext cx="3009506" cy="3009506"/>
            </a:xfrm>
            <a:prstGeom prst="rect">
              <a:avLst/>
            </a:prstGeom>
          </p:spPr>
        </p:pic>
      </p:grpSp>
    </p:spTree>
    <p:extLst>
      <p:ext uri="{BB962C8B-B14F-4D97-AF65-F5344CB8AC3E}">
        <p14:creationId xmlns:p14="http://schemas.microsoft.com/office/powerpoint/2010/main" val="31825622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31E8999-9EF6-2113-6762-83C6EB23A440}"/>
              </a:ext>
            </a:extLst>
          </p:cNvPr>
          <p:cNvSpPr>
            <a:spLocks noGrp="1"/>
          </p:cNvSpPr>
          <p:nvPr>
            <p:ph idx="1"/>
          </p:nvPr>
        </p:nvSpPr>
        <p:spPr>
          <a:xfrm>
            <a:off x="518037" y="1230952"/>
            <a:ext cx="7886700" cy="3263504"/>
          </a:xfrm>
        </p:spPr>
        <p:txBody>
          <a:bodyPr>
            <a:normAutofit/>
          </a:bodyPr>
          <a:lstStyle/>
          <a:p>
            <a:pPr marL="0" indent="0" defTabSz="342900">
              <a:lnSpc>
                <a:spcPct val="100000"/>
              </a:lnSpc>
              <a:spcBef>
                <a:spcPct val="20000"/>
              </a:spcBef>
              <a:buNone/>
              <a:defRPr/>
            </a:pPr>
            <a:r>
              <a:rPr lang="en-GB" sz="4000" b="1" i="1" dirty="0">
                <a:solidFill>
                  <a:prstClr val="black"/>
                </a:solidFill>
                <a:latin typeface="Century Gothic" panose="020B0502020202020204" pitchFamily="34" charset="0"/>
              </a:rPr>
              <a:t>We're on a special journey</a:t>
            </a:r>
            <a:endParaRPr lang="en-GB" sz="4000" dirty="0">
              <a:solidFill>
                <a:prstClr val="black"/>
              </a:solidFill>
              <a:latin typeface="Century Gothic" panose="020B0502020202020204" pitchFamily="34" charset="0"/>
            </a:endParaRPr>
          </a:p>
          <a:p>
            <a:pPr marL="0" indent="0" defTabSz="342900">
              <a:lnSpc>
                <a:spcPct val="100000"/>
              </a:lnSpc>
              <a:spcBef>
                <a:spcPct val="20000"/>
              </a:spcBef>
              <a:buNone/>
              <a:defRPr/>
            </a:pPr>
            <a:r>
              <a:rPr lang="en-GB" sz="4000" b="1" i="1" dirty="0">
                <a:solidFill>
                  <a:prstClr val="black"/>
                </a:solidFill>
                <a:latin typeface="Century Gothic" panose="020B0502020202020204" pitchFamily="34" charset="0"/>
              </a:rPr>
              <a:t>of footsteps to the feast.</a:t>
            </a:r>
            <a:endParaRPr lang="en-GB" sz="4000" dirty="0">
              <a:solidFill>
                <a:prstClr val="black"/>
              </a:solidFill>
              <a:latin typeface="Century Gothic" panose="020B0502020202020204" pitchFamily="34" charset="0"/>
            </a:endParaRPr>
          </a:p>
          <a:p>
            <a:pPr marL="0" indent="0" defTabSz="342900">
              <a:lnSpc>
                <a:spcPct val="100000"/>
              </a:lnSpc>
              <a:spcBef>
                <a:spcPct val="20000"/>
              </a:spcBef>
              <a:buNone/>
              <a:defRPr/>
            </a:pPr>
            <a:r>
              <a:rPr lang="en-GB" sz="4000" b="1" i="1" dirty="0">
                <a:solidFill>
                  <a:prstClr val="black"/>
                </a:solidFill>
                <a:latin typeface="Century Gothic" panose="020B0502020202020204" pitchFamily="34" charset="0"/>
              </a:rPr>
              <a:t>Jesus comes to rescue:</a:t>
            </a:r>
            <a:endParaRPr lang="en-GB" sz="4000" dirty="0">
              <a:solidFill>
                <a:prstClr val="black"/>
              </a:solidFill>
              <a:latin typeface="Century Gothic" panose="020B0502020202020204" pitchFamily="34" charset="0"/>
            </a:endParaRPr>
          </a:p>
          <a:p>
            <a:pPr marL="0" indent="0" defTabSz="342900">
              <a:lnSpc>
                <a:spcPct val="100000"/>
              </a:lnSpc>
              <a:spcBef>
                <a:spcPct val="20000"/>
              </a:spcBef>
              <a:buNone/>
              <a:defRPr/>
            </a:pPr>
            <a:r>
              <a:rPr lang="en-GB" sz="4000" b="1" i="1" dirty="0">
                <a:solidFill>
                  <a:prstClr val="black"/>
                </a:solidFill>
                <a:latin typeface="Century Gothic" panose="020B0502020202020204" pitchFamily="34" charset="0"/>
              </a:rPr>
              <a:t>the last, the lost, the least.</a:t>
            </a:r>
            <a:endParaRPr lang="en-GB" sz="4000" dirty="0">
              <a:solidFill>
                <a:prstClr val="black"/>
              </a:solidFill>
              <a:latin typeface="Century Gothic" panose="020B0502020202020204" pitchFamily="34" charset="0"/>
            </a:endParaRPr>
          </a:p>
          <a:p>
            <a:endParaRPr lang="en-GB" sz="2400" dirty="0">
              <a:latin typeface="Century Gothic" panose="020B0502020202020204" pitchFamily="34" charset="0"/>
            </a:endParaRPr>
          </a:p>
        </p:txBody>
      </p:sp>
      <p:pic>
        <p:nvPicPr>
          <p:cNvPr id="5" name="Graphic 4" descr="Footprints with solid fill">
            <a:extLst>
              <a:ext uri="{FF2B5EF4-FFF2-40B4-BE49-F238E27FC236}">
                <a16:creationId xmlns:a16="http://schemas.microsoft.com/office/drawing/2014/main" id="{62890FD3-041C-6137-C008-45A89F01A8E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4663816">
            <a:off x="682112" y="4678926"/>
            <a:ext cx="685800" cy="685800"/>
          </a:xfrm>
          <a:prstGeom prst="rect">
            <a:avLst/>
          </a:prstGeom>
        </p:spPr>
      </p:pic>
      <p:pic>
        <p:nvPicPr>
          <p:cNvPr id="6" name="Picture 5">
            <a:extLst>
              <a:ext uri="{FF2B5EF4-FFF2-40B4-BE49-F238E27FC236}">
                <a16:creationId xmlns:a16="http://schemas.microsoft.com/office/drawing/2014/main" id="{A9A4333D-BD6B-0077-D6D7-E7D6304BC539}"/>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695715" y="4804017"/>
            <a:ext cx="823031" cy="823031"/>
          </a:xfrm>
          <a:prstGeom prst="rect">
            <a:avLst/>
          </a:prstGeom>
        </p:spPr>
      </p:pic>
      <p:pic>
        <p:nvPicPr>
          <p:cNvPr id="7" name="Picture 6">
            <a:extLst>
              <a:ext uri="{FF2B5EF4-FFF2-40B4-BE49-F238E27FC236}">
                <a16:creationId xmlns:a16="http://schemas.microsoft.com/office/drawing/2014/main" id="{EB9200A4-D198-3857-3C71-FF1CAD3C44BC}"/>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781511" y="4494457"/>
            <a:ext cx="823031" cy="823031"/>
          </a:xfrm>
          <a:prstGeom prst="rect">
            <a:avLst/>
          </a:prstGeom>
        </p:spPr>
      </p:pic>
      <p:pic>
        <p:nvPicPr>
          <p:cNvPr id="8" name="Picture 7">
            <a:extLst>
              <a:ext uri="{FF2B5EF4-FFF2-40B4-BE49-F238E27FC236}">
                <a16:creationId xmlns:a16="http://schemas.microsoft.com/office/drawing/2014/main" id="{85FDA5C4-EDC2-0EFE-CB90-CCD9B5719CED}"/>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920713" y="4804017"/>
            <a:ext cx="823031" cy="823031"/>
          </a:xfrm>
          <a:prstGeom prst="rect">
            <a:avLst/>
          </a:prstGeom>
        </p:spPr>
      </p:pic>
      <p:pic>
        <p:nvPicPr>
          <p:cNvPr id="9" name="Picture 8">
            <a:extLst>
              <a:ext uri="{FF2B5EF4-FFF2-40B4-BE49-F238E27FC236}">
                <a16:creationId xmlns:a16="http://schemas.microsoft.com/office/drawing/2014/main" id="{F0DD29CB-6F87-266C-9068-9BC59D6DE893}"/>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953100" y="4720923"/>
            <a:ext cx="823031" cy="823031"/>
          </a:xfrm>
          <a:prstGeom prst="rect">
            <a:avLst/>
          </a:prstGeom>
        </p:spPr>
      </p:pic>
      <p:pic>
        <p:nvPicPr>
          <p:cNvPr id="10" name="Picture 9">
            <a:extLst>
              <a:ext uri="{FF2B5EF4-FFF2-40B4-BE49-F238E27FC236}">
                <a16:creationId xmlns:a16="http://schemas.microsoft.com/office/drawing/2014/main" id="{14CA2B81-063E-6E50-F2FD-3268D7D1EC52}"/>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029732" y="4804016"/>
            <a:ext cx="823031" cy="823031"/>
          </a:xfrm>
          <a:prstGeom prst="rect">
            <a:avLst/>
          </a:prstGeom>
        </p:spPr>
      </p:pic>
    </p:spTree>
    <p:extLst>
      <p:ext uri="{BB962C8B-B14F-4D97-AF65-F5344CB8AC3E}">
        <p14:creationId xmlns:p14="http://schemas.microsoft.com/office/powerpoint/2010/main" val="3988224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7877D9B-E655-F14B-EEF4-91C5AE58B34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3" name="TextBox 2">
            <a:extLst>
              <a:ext uri="{FF2B5EF4-FFF2-40B4-BE49-F238E27FC236}">
                <a16:creationId xmlns:a16="http://schemas.microsoft.com/office/drawing/2014/main" id="{1FDB4561-7EFF-D3E5-86AC-450FCAE68717}"/>
              </a:ext>
            </a:extLst>
          </p:cNvPr>
          <p:cNvSpPr txBox="1"/>
          <p:nvPr/>
        </p:nvSpPr>
        <p:spPr>
          <a:xfrm>
            <a:off x="251520" y="260648"/>
            <a:ext cx="2880320" cy="707886"/>
          </a:xfrm>
          <a:prstGeom prst="rect">
            <a:avLst/>
          </a:prstGeom>
          <a:solidFill>
            <a:srgbClr val="FFFF00"/>
          </a:solidFill>
          <a:ln>
            <a:solidFill>
              <a:schemeClr val="tx1"/>
            </a:solidFill>
          </a:ln>
        </p:spPr>
        <p:txBody>
          <a:bodyPr wrap="square" rtlCol="0">
            <a:spAutoFit/>
          </a:bodyPr>
          <a:lstStyle/>
          <a:p>
            <a:r>
              <a:rPr lang="en-GB" sz="4000" b="1" dirty="0">
                <a:latin typeface="Century Gothic" panose="020B0502020202020204" pitchFamily="34" charset="0"/>
              </a:rPr>
              <a:t>Praise Day</a:t>
            </a:r>
          </a:p>
        </p:txBody>
      </p:sp>
      <p:pic>
        <p:nvPicPr>
          <p:cNvPr id="4" name="Picture 3" descr="A blue and white logo&#10;&#10;AI-generated content may be incorrect.">
            <a:extLst>
              <a:ext uri="{FF2B5EF4-FFF2-40B4-BE49-F238E27FC236}">
                <a16:creationId xmlns:a16="http://schemas.microsoft.com/office/drawing/2014/main" id="{255B609F-60BE-33C7-4905-D7C9F4C38B3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460432" y="188640"/>
            <a:ext cx="548525" cy="1080120"/>
          </a:xfrm>
          <a:prstGeom prst="rect">
            <a:avLst/>
          </a:prstGeom>
        </p:spPr>
      </p:pic>
    </p:spTree>
    <p:extLst>
      <p:ext uri="{BB962C8B-B14F-4D97-AF65-F5344CB8AC3E}">
        <p14:creationId xmlns:p14="http://schemas.microsoft.com/office/powerpoint/2010/main" val="2620059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EF0FDC3-D77A-128A-B360-C45CE19F81E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D9EC44E-FF70-C068-15B0-77135299014F}"/>
              </a:ext>
            </a:extLst>
          </p:cNvPr>
          <p:cNvSpPr>
            <a:spLocks noGrp="1"/>
          </p:cNvSpPr>
          <p:nvPr>
            <p:ph idx="1"/>
          </p:nvPr>
        </p:nvSpPr>
        <p:spPr>
          <a:xfrm>
            <a:off x="518037" y="1230952"/>
            <a:ext cx="7886700" cy="3263504"/>
          </a:xfrm>
        </p:spPr>
        <p:txBody>
          <a:bodyPr>
            <a:normAutofit/>
          </a:bodyPr>
          <a:lstStyle/>
          <a:p>
            <a:pPr marL="0" indent="0" defTabSz="342900">
              <a:lnSpc>
                <a:spcPct val="100000"/>
              </a:lnSpc>
              <a:spcBef>
                <a:spcPct val="20000"/>
              </a:spcBef>
              <a:buNone/>
              <a:defRPr/>
            </a:pPr>
            <a:r>
              <a:rPr lang="en-GB" sz="4000" b="1" i="1" dirty="0">
                <a:solidFill>
                  <a:prstClr val="black"/>
                </a:solidFill>
                <a:latin typeface="Century Gothic" panose="020B0502020202020204" pitchFamily="34" charset="0"/>
              </a:rPr>
              <a:t>We're on a special journey</a:t>
            </a:r>
            <a:endParaRPr lang="en-GB" sz="4000" dirty="0">
              <a:solidFill>
                <a:prstClr val="black"/>
              </a:solidFill>
              <a:latin typeface="Century Gothic" panose="020B0502020202020204" pitchFamily="34" charset="0"/>
            </a:endParaRPr>
          </a:p>
          <a:p>
            <a:pPr marL="0" indent="0" defTabSz="342900">
              <a:lnSpc>
                <a:spcPct val="100000"/>
              </a:lnSpc>
              <a:spcBef>
                <a:spcPct val="20000"/>
              </a:spcBef>
              <a:buNone/>
              <a:defRPr/>
            </a:pPr>
            <a:r>
              <a:rPr lang="en-GB" sz="4000" b="1" i="1" dirty="0">
                <a:solidFill>
                  <a:prstClr val="black"/>
                </a:solidFill>
                <a:latin typeface="Century Gothic" panose="020B0502020202020204" pitchFamily="34" charset="0"/>
              </a:rPr>
              <a:t>of footsteps to the feast.</a:t>
            </a:r>
            <a:endParaRPr lang="en-GB" sz="4000" dirty="0">
              <a:solidFill>
                <a:prstClr val="black"/>
              </a:solidFill>
              <a:latin typeface="Century Gothic" panose="020B0502020202020204" pitchFamily="34" charset="0"/>
            </a:endParaRPr>
          </a:p>
          <a:p>
            <a:pPr marL="0" indent="0" defTabSz="342900">
              <a:lnSpc>
                <a:spcPct val="100000"/>
              </a:lnSpc>
              <a:spcBef>
                <a:spcPct val="20000"/>
              </a:spcBef>
              <a:buNone/>
              <a:defRPr/>
            </a:pPr>
            <a:r>
              <a:rPr lang="en-GB" sz="4000" b="1" i="1" dirty="0">
                <a:solidFill>
                  <a:prstClr val="black"/>
                </a:solidFill>
                <a:latin typeface="Century Gothic" panose="020B0502020202020204" pitchFamily="34" charset="0"/>
              </a:rPr>
              <a:t>Jesus comes to rescue:</a:t>
            </a:r>
            <a:endParaRPr lang="en-GB" sz="4000" dirty="0">
              <a:solidFill>
                <a:prstClr val="black"/>
              </a:solidFill>
              <a:latin typeface="Century Gothic" panose="020B0502020202020204" pitchFamily="34" charset="0"/>
            </a:endParaRPr>
          </a:p>
          <a:p>
            <a:pPr marL="0" indent="0" defTabSz="342900">
              <a:lnSpc>
                <a:spcPct val="100000"/>
              </a:lnSpc>
              <a:spcBef>
                <a:spcPct val="20000"/>
              </a:spcBef>
              <a:buNone/>
              <a:defRPr/>
            </a:pPr>
            <a:r>
              <a:rPr lang="en-GB" sz="4000" b="1" i="1" dirty="0">
                <a:solidFill>
                  <a:prstClr val="black"/>
                </a:solidFill>
                <a:latin typeface="Century Gothic" panose="020B0502020202020204" pitchFamily="34" charset="0"/>
              </a:rPr>
              <a:t>the last, the lost, the least.</a:t>
            </a:r>
            <a:endParaRPr lang="en-GB" sz="4000" dirty="0">
              <a:solidFill>
                <a:prstClr val="black"/>
              </a:solidFill>
              <a:latin typeface="Century Gothic" panose="020B0502020202020204" pitchFamily="34" charset="0"/>
            </a:endParaRPr>
          </a:p>
          <a:p>
            <a:endParaRPr lang="en-GB" sz="2400" dirty="0">
              <a:latin typeface="Century Gothic" panose="020B0502020202020204" pitchFamily="34" charset="0"/>
            </a:endParaRPr>
          </a:p>
        </p:txBody>
      </p:sp>
      <p:pic>
        <p:nvPicPr>
          <p:cNvPr id="5" name="Graphic 4" descr="Footprints with solid fill">
            <a:extLst>
              <a:ext uri="{FF2B5EF4-FFF2-40B4-BE49-F238E27FC236}">
                <a16:creationId xmlns:a16="http://schemas.microsoft.com/office/drawing/2014/main" id="{E45C325B-78B9-8FFF-84F7-EAAD2E1FBCE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4663816">
            <a:off x="682112" y="4678926"/>
            <a:ext cx="685800" cy="685800"/>
          </a:xfrm>
          <a:prstGeom prst="rect">
            <a:avLst/>
          </a:prstGeom>
        </p:spPr>
      </p:pic>
      <p:pic>
        <p:nvPicPr>
          <p:cNvPr id="6" name="Picture 5">
            <a:extLst>
              <a:ext uri="{FF2B5EF4-FFF2-40B4-BE49-F238E27FC236}">
                <a16:creationId xmlns:a16="http://schemas.microsoft.com/office/drawing/2014/main" id="{FB582A7F-9E86-5126-68C3-270EC16FD63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695715" y="4804017"/>
            <a:ext cx="823031" cy="823031"/>
          </a:xfrm>
          <a:prstGeom prst="rect">
            <a:avLst/>
          </a:prstGeom>
        </p:spPr>
      </p:pic>
      <p:pic>
        <p:nvPicPr>
          <p:cNvPr id="7" name="Picture 6">
            <a:extLst>
              <a:ext uri="{FF2B5EF4-FFF2-40B4-BE49-F238E27FC236}">
                <a16:creationId xmlns:a16="http://schemas.microsoft.com/office/drawing/2014/main" id="{73477FD6-2101-465D-5C59-F4E69C6E45D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781511" y="4494457"/>
            <a:ext cx="823031" cy="823031"/>
          </a:xfrm>
          <a:prstGeom prst="rect">
            <a:avLst/>
          </a:prstGeom>
        </p:spPr>
      </p:pic>
      <p:pic>
        <p:nvPicPr>
          <p:cNvPr id="8" name="Picture 7">
            <a:extLst>
              <a:ext uri="{FF2B5EF4-FFF2-40B4-BE49-F238E27FC236}">
                <a16:creationId xmlns:a16="http://schemas.microsoft.com/office/drawing/2014/main" id="{51F35956-9F95-6740-F93E-8781702584E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920713" y="4804017"/>
            <a:ext cx="823031" cy="823031"/>
          </a:xfrm>
          <a:prstGeom prst="rect">
            <a:avLst/>
          </a:prstGeom>
        </p:spPr>
      </p:pic>
      <p:pic>
        <p:nvPicPr>
          <p:cNvPr id="9" name="Picture 8">
            <a:extLst>
              <a:ext uri="{FF2B5EF4-FFF2-40B4-BE49-F238E27FC236}">
                <a16:creationId xmlns:a16="http://schemas.microsoft.com/office/drawing/2014/main" id="{5F00211C-DA63-E778-5610-0F094A4DEB0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953100" y="4720923"/>
            <a:ext cx="823031" cy="823031"/>
          </a:xfrm>
          <a:prstGeom prst="rect">
            <a:avLst/>
          </a:prstGeom>
        </p:spPr>
      </p:pic>
      <p:pic>
        <p:nvPicPr>
          <p:cNvPr id="10" name="Picture 9">
            <a:extLst>
              <a:ext uri="{FF2B5EF4-FFF2-40B4-BE49-F238E27FC236}">
                <a16:creationId xmlns:a16="http://schemas.microsoft.com/office/drawing/2014/main" id="{C378B7F7-6A8D-1817-FDFD-96DD592F2BF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029732" y="4804016"/>
            <a:ext cx="823031" cy="823031"/>
          </a:xfrm>
          <a:prstGeom prst="rect">
            <a:avLst/>
          </a:prstGeom>
        </p:spPr>
      </p:pic>
    </p:spTree>
    <p:extLst>
      <p:ext uri="{BB962C8B-B14F-4D97-AF65-F5344CB8AC3E}">
        <p14:creationId xmlns:p14="http://schemas.microsoft.com/office/powerpoint/2010/main" val="12262765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1A21FEF0-280B-17BB-AD44-5F4FF2A1BAD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3" name="TextBox 2">
            <a:extLst>
              <a:ext uri="{FF2B5EF4-FFF2-40B4-BE49-F238E27FC236}">
                <a16:creationId xmlns:a16="http://schemas.microsoft.com/office/drawing/2014/main" id="{531FB2CC-3ADA-06C8-91C9-F700CC7A2162}"/>
              </a:ext>
            </a:extLst>
          </p:cNvPr>
          <p:cNvSpPr txBox="1"/>
          <p:nvPr/>
        </p:nvSpPr>
        <p:spPr>
          <a:xfrm>
            <a:off x="5292080" y="260648"/>
            <a:ext cx="3600400" cy="707886"/>
          </a:xfrm>
          <a:prstGeom prst="rect">
            <a:avLst/>
          </a:prstGeom>
          <a:solidFill>
            <a:srgbClr val="FFFF00"/>
          </a:solidFill>
          <a:ln>
            <a:solidFill>
              <a:schemeClr val="tx1"/>
            </a:solidFill>
          </a:ln>
        </p:spPr>
        <p:txBody>
          <a:bodyPr wrap="square" rtlCol="0">
            <a:spAutoFit/>
          </a:bodyPr>
          <a:lstStyle/>
          <a:p>
            <a:r>
              <a:rPr lang="en-GB" sz="4000" b="1" dirty="0">
                <a:latin typeface="Century Gothic" panose="020B0502020202020204" pitchFamily="34" charset="0"/>
              </a:rPr>
              <a:t>Passover Day</a:t>
            </a:r>
          </a:p>
        </p:txBody>
      </p:sp>
      <p:pic>
        <p:nvPicPr>
          <p:cNvPr id="4" name="Picture 3" descr="A blue and white logo&#10;&#10;AI-generated content may be incorrect.">
            <a:extLst>
              <a:ext uri="{FF2B5EF4-FFF2-40B4-BE49-F238E27FC236}">
                <a16:creationId xmlns:a16="http://schemas.microsoft.com/office/drawing/2014/main" id="{32CEF5EC-8A3A-5FBB-8CCB-DBFF4F932F8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397235" y="5517232"/>
            <a:ext cx="548525" cy="1080120"/>
          </a:xfrm>
          <a:prstGeom prst="rect">
            <a:avLst/>
          </a:prstGeom>
        </p:spPr>
      </p:pic>
    </p:spTree>
    <p:extLst>
      <p:ext uri="{BB962C8B-B14F-4D97-AF65-F5344CB8AC3E}">
        <p14:creationId xmlns:p14="http://schemas.microsoft.com/office/powerpoint/2010/main" val="15072827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4A1346-ADF0-A83D-38EA-1D0BCFBEDD4F}"/>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C8FECD09-8F19-3180-AFC2-24EB1763D68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3" name="TextBox 2">
            <a:extLst>
              <a:ext uri="{FF2B5EF4-FFF2-40B4-BE49-F238E27FC236}">
                <a16:creationId xmlns:a16="http://schemas.microsoft.com/office/drawing/2014/main" id="{204CFD4B-2478-748C-E51E-2E17D9253079}"/>
              </a:ext>
            </a:extLst>
          </p:cNvPr>
          <p:cNvSpPr txBox="1"/>
          <p:nvPr/>
        </p:nvSpPr>
        <p:spPr>
          <a:xfrm>
            <a:off x="5292080" y="260648"/>
            <a:ext cx="3600400" cy="707886"/>
          </a:xfrm>
          <a:prstGeom prst="rect">
            <a:avLst/>
          </a:prstGeom>
          <a:solidFill>
            <a:srgbClr val="FFFF00"/>
          </a:solidFill>
          <a:ln>
            <a:solidFill>
              <a:schemeClr val="tx1"/>
            </a:solidFill>
          </a:ln>
        </p:spPr>
        <p:txBody>
          <a:bodyPr wrap="square" rtlCol="0">
            <a:spAutoFit/>
          </a:bodyPr>
          <a:lstStyle/>
          <a:p>
            <a:r>
              <a:rPr lang="en-GB" sz="4000" b="1" dirty="0">
                <a:latin typeface="Century Gothic" panose="020B0502020202020204" pitchFamily="34" charset="0"/>
              </a:rPr>
              <a:t>Passover Day</a:t>
            </a:r>
          </a:p>
        </p:txBody>
      </p:sp>
      <p:pic>
        <p:nvPicPr>
          <p:cNvPr id="4" name="Picture 3" descr="A blue and white logo&#10;&#10;AI-generated content may be incorrect.">
            <a:extLst>
              <a:ext uri="{FF2B5EF4-FFF2-40B4-BE49-F238E27FC236}">
                <a16:creationId xmlns:a16="http://schemas.microsoft.com/office/drawing/2014/main" id="{D9524A5C-D188-8B8C-EC64-4580EA8F7FA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397235" y="5517232"/>
            <a:ext cx="548525" cy="1080120"/>
          </a:xfrm>
          <a:prstGeom prst="rect">
            <a:avLst/>
          </a:prstGeom>
        </p:spPr>
      </p:pic>
    </p:spTree>
    <p:extLst>
      <p:ext uri="{BB962C8B-B14F-4D97-AF65-F5344CB8AC3E}">
        <p14:creationId xmlns:p14="http://schemas.microsoft.com/office/powerpoint/2010/main" val="8217219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DF70F0C-3CE4-2465-E504-C8AED86D0CF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85E9A3A-6E98-0C76-15EE-535518E394C5}"/>
              </a:ext>
            </a:extLst>
          </p:cNvPr>
          <p:cNvSpPr>
            <a:spLocks noGrp="1"/>
          </p:cNvSpPr>
          <p:nvPr>
            <p:ph idx="1"/>
          </p:nvPr>
        </p:nvSpPr>
        <p:spPr>
          <a:xfrm>
            <a:off x="518037" y="1230952"/>
            <a:ext cx="7886700" cy="3263504"/>
          </a:xfrm>
        </p:spPr>
        <p:txBody>
          <a:bodyPr>
            <a:normAutofit/>
          </a:bodyPr>
          <a:lstStyle/>
          <a:p>
            <a:pPr marL="0" indent="0" defTabSz="342900">
              <a:lnSpc>
                <a:spcPct val="100000"/>
              </a:lnSpc>
              <a:spcBef>
                <a:spcPct val="20000"/>
              </a:spcBef>
              <a:buNone/>
              <a:defRPr/>
            </a:pPr>
            <a:r>
              <a:rPr lang="en-GB" sz="4000" b="1" i="1" dirty="0">
                <a:solidFill>
                  <a:prstClr val="black"/>
                </a:solidFill>
                <a:latin typeface="Century Gothic" panose="020B0502020202020204" pitchFamily="34" charset="0"/>
              </a:rPr>
              <a:t>We're on a special journey</a:t>
            </a:r>
            <a:endParaRPr lang="en-GB" sz="4000" dirty="0">
              <a:solidFill>
                <a:prstClr val="black"/>
              </a:solidFill>
              <a:latin typeface="Century Gothic" panose="020B0502020202020204" pitchFamily="34" charset="0"/>
            </a:endParaRPr>
          </a:p>
          <a:p>
            <a:pPr marL="0" indent="0" defTabSz="342900">
              <a:lnSpc>
                <a:spcPct val="100000"/>
              </a:lnSpc>
              <a:spcBef>
                <a:spcPct val="20000"/>
              </a:spcBef>
              <a:buNone/>
              <a:defRPr/>
            </a:pPr>
            <a:r>
              <a:rPr lang="en-GB" sz="4000" b="1" i="1" dirty="0">
                <a:solidFill>
                  <a:prstClr val="black"/>
                </a:solidFill>
                <a:latin typeface="Century Gothic" panose="020B0502020202020204" pitchFamily="34" charset="0"/>
              </a:rPr>
              <a:t>of footsteps to the feast.</a:t>
            </a:r>
            <a:endParaRPr lang="en-GB" sz="4000" dirty="0">
              <a:solidFill>
                <a:prstClr val="black"/>
              </a:solidFill>
              <a:latin typeface="Century Gothic" panose="020B0502020202020204" pitchFamily="34" charset="0"/>
            </a:endParaRPr>
          </a:p>
          <a:p>
            <a:pPr marL="0" indent="0" defTabSz="342900">
              <a:lnSpc>
                <a:spcPct val="100000"/>
              </a:lnSpc>
              <a:spcBef>
                <a:spcPct val="20000"/>
              </a:spcBef>
              <a:buNone/>
              <a:defRPr/>
            </a:pPr>
            <a:r>
              <a:rPr lang="en-GB" sz="4000" b="1" i="1" dirty="0">
                <a:solidFill>
                  <a:prstClr val="black"/>
                </a:solidFill>
                <a:latin typeface="Century Gothic" panose="020B0502020202020204" pitchFamily="34" charset="0"/>
              </a:rPr>
              <a:t>Jesus comes to rescue:</a:t>
            </a:r>
            <a:endParaRPr lang="en-GB" sz="4000" dirty="0">
              <a:solidFill>
                <a:prstClr val="black"/>
              </a:solidFill>
              <a:latin typeface="Century Gothic" panose="020B0502020202020204" pitchFamily="34" charset="0"/>
            </a:endParaRPr>
          </a:p>
          <a:p>
            <a:pPr marL="0" indent="0" defTabSz="342900">
              <a:lnSpc>
                <a:spcPct val="100000"/>
              </a:lnSpc>
              <a:spcBef>
                <a:spcPct val="20000"/>
              </a:spcBef>
              <a:buNone/>
              <a:defRPr/>
            </a:pPr>
            <a:r>
              <a:rPr lang="en-GB" sz="4000" b="1" i="1" dirty="0">
                <a:solidFill>
                  <a:prstClr val="black"/>
                </a:solidFill>
                <a:latin typeface="Century Gothic" panose="020B0502020202020204" pitchFamily="34" charset="0"/>
              </a:rPr>
              <a:t>the last, the lost, the least.</a:t>
            </a:r>
            <a:endParaRPr lang="en-GB" sz="4000" dirty="0">
              <a:solidFill>
                <a:prstClr val="black"/>
              </a:solidFill>
              <a:latin typeface="Century Gothic" panose="020B0502020202020204" pitchFamily="34" charset="0"/>
            </a:endParaRPr>
          </a:p>
          <a:p>
            <a:endParaRPr lang="en-GB" sz="2400" dirty="0">
              <a:latin typeface="Century Gothic" panose="020B0502020202020204" pitchFamily="34" charset="0"/>
            </a:endParaRPr>
          </a:p>
        </p:txBody>
      </p:sp>
      <p:pic>
        <p:nvPicPr>
          <p:cNvPr id="5" name="Graphic 4" descr="Footprints with solid fill">
            <a:extLst>
              <a:ext uri="{FF2B5EF4-FFF2-40B4-BE49-F238E27FC236}">
                <a16:creationId xmlns:a16="http://schemas.microsoft.com/office/drawing/2014/main" id="{50055C75-D0C6-5A49-F395-1F67717B9C6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4663816">
            <a:off x="682112" y="4678926"/>
            <a:ext cx="685800" cy="685800"/>
          </a:xfrm>
          <a:prstGeom prst="rect">
            <a:avLst/>
          </a:prstGeom>
        </p:spPr>
      </p:pic>
      <p:pic>
        <p:nvPicPr>
          <p:cNvPr id="6" name="Picture 5">
            <a:extLst>
              <a:ext uri="{FF2B5EF4-FFF2-40B4-BE49-F238E27FC236}">
                <a16:creationId xmlns:a16="http://schemas.microsoft.com/office/drawing/2014/main" id="{FE195AC6-EEA6-15BC-47A5-81EF991D2DF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695715" y="4804017"/>
            <a:ext cx="823031" cy="823031"/>
          </a:xfrm>
          <a:prstGeom prst="rect">
            <a:avLst/>
          </a:prstGeom>
        </p:spPr>
      </p:pic>
      <p:pic>
        <p:nvPicPr>
          <p:cNvPr id="7" name="Picture 6">
            <a:extLst>
              <a:ext uri="{FF2B5EF4-FFF2-40B4-BE49-F238E27FC236}">
                <a16:creationId xmlns:a16="http://schemas.microsoft.com/office/drawing/2014/main" id="{A84B4A47-3632-45E9-B8D3-85206C24D08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781511" y="4494457"/>
            <a:ext cx="823031" cy="823031"/>
          </a:xfrm>
          <a:prstGeom prst="rect">
            <a:avLst/>
          </a:prstGeom>
        </p:spPr>
      </p:pic>
      <p:pic>
        <p:nvPicPr>
          <p:cNvPr id="8" name="Picture 7">
            <a:extLst>
              <a:ext uri="{FF2B5EF4-FFF2-40B4-BE49-F238E27FC236}">
                <a16:creationId xmlns:a16="http://schemas.microsoft.com/office/drawing/2014/main" id="{D6CCC4F3-6A6C-700D-50D3-174EDCBF20A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920713" y="4804017"/>
            <a:ext cx="823031" cy="823031"/>
          </a:xfrm>
          <a:prstGeom prst="rect">
            <a:avLst/>
          </a:prstGeom>
        </p:spPr>
      </p:pic>
      <p:pic>
        <p:nvPicPr>
          <p:cNvPr id="9" name="Picture 8">
            <a:extLst>
              <a:ext uri="{FF2B5EF4-FFF2-40B4-BE49-F238E27FC236}">
                <a16:creationId xmlns:a16="http://schemas.microsoft.com/office/drawing/2014/main" id="{6EEFDFA8-1486-8D36-F5E3-E7C88B7607D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953100" y="4720923"/>
            <a:ext cx="823031" cy="823031"/>
          </a:xfrm>
          <a:prstGeom prst="rect">
            <a:avLst/>
          </a:prstGeom>
        </p:spPr>
      </p:pic>
      <p:pic>
        <p:nvPicPr>
          <p:cNvPr id="10" name="Picture 9">
            <a:extLst>
              <a:ext uri="{FF2B5EF4-FFF2-40B4-BE49-F238E27FC236}">
                <a16:creationId xmlns:a16="http://schemas.microsoft.com/office/drawing/2014/main" id="{1188D506-9846-FBB1-1D49-4AAB9287001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029732" y="4804016"/>
            <a:ext cx="823031" cy="823031"/>
          </a:xfrm>
          <a:prstGeom prst="rect">
            <a:avLst/>
          </a:prstGeom>
        </p:spPr>
      </p:pic>
    </p:spTree>
    <p:extLst>
      <p:ext uri="{BB962C8B-B14F-4D97-AF65-F5344CB8AC3E}">
        <p14:creationId xmlns:p14="http://schemas.microsoft.com/office/powerpoint/2010/main" val="3658071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B28AC23-E5D6-C3E7-40DF-CFD006E42D6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431069" y="295130"/>
            <a:ext cx="4416491" cy="3312368"/>
          </a:xfrm>
          <a:prstGeom prst="rect">
            <a:avLst/>
          </a:prstGeom>
          <a:ln>
            <a:solidFill>
              <a:schemeClr val="bg1"/>
            </a:solidFill>
          </a:ln>
        </p:spPr>
      </p:pic>
      <p:pic>
        <p:nvPicPr>
          <p:cNvPr id="4" name="Picture 3">
            <a:extLst>
              <a:ext uri="{FF2B5EF4-FFF2-40B4-BE49-F238E27FC236}">
                <a16:creationId xmlns:a16="http://schemas.microsoft.com/office/drawing/2014/main" id="{2B6F949C-E041-B081-40C0-D35BA8B9058E}"/>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274466" y="3250502"/>
            <a:ext cx="5254261" cy="3312368"/>
          </a:xfrm>
          <a:prstGeom prst="rect">
            <a:avLst/>
          </a:prstGeom>
          <a:ln>
            <a:solidFill>
              <a:schemeClr val="bg1"/>
            </a:solidFill>
          </a:ln>
        </p:spPr>
      </p:pic>
      <p:sp>
        <p:nvSpPr>
          <p:cNvPr id="7" name="TextBox 6">
            <a:extLst>
              <a:ext uri="{FF2B5EF4-FFF2-40B4-BE49-F238E27FC236}">
                <a16:creationId xmlns:a16="http://schemas.microsoft.com/office/drawing/2014/main" id="{6E36B0AA-A05C-E819-D0C9-A0F49818A062}"/>
              </a:ext>
            </a:extLst>
          </p:cNvPr>
          <p:cNvSpPr txBox="1"/>
          <p:nvPr/>
        </p:nvSpPr>
        <p:spPr>
          <a:xfrm>
            <a:off x="179512" y="188640"/>
            <a:ext cx="3024336" cy="707886"/>
          </a:xfrm>
          <a:prstGeom prst="rect">
            <a:avLst/>
          </a:prstGeom>
          <a:solidFill>
            <a:srgbClr val="FFFF00"/>
          </a:solidFill>
          <a:ln>
            <a:solidFill>
              <a:schemeClr val="tx1"/>
            </a:solidFill>
          </a:ln>
        </p:spPr>
        <p:txBody>
          <a:bodyPr wrap="square" rtlCol="0">
            <a:spAutoFit/>
          </a:bodyPr>
          <a:lstStyle/>
          <a:p>
            <a:r>
              <a:rPr lang="en-GB" sz="4000" b="1" dirty="0">
                <a:latin typeface="Century Gothic" panose="020B0502020202020204" pitchFamily="34" charset="0"/>
              </a:rPr>
              <a:t>Painful Day</a:t>
            </a:r>
          </a:p>
        </p:txBody>
      </p:sp>
      <p:pic>
        <p:nvPicPr>
          <p:cNvPr id="2" name="Picture 1" descr="A blue and white logo&#10;&#10;AI-generated content may be incorrect.">
            <a:extLst>
              <a:ext uri="{FF2B5EF4-FFF2-40B4-BE49-F238E27FC236}">
                <a16:creationId xmlns:a16="http://schemas.microsoft.com/office/drawing/2014/main" id="{EBEF8741-43CD-2D75-A3A6-D4899F67817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397235" y="5517232"/>
            <a:ext cx="548525" cy="1080120"/>
          </a:xfrm>
          <a:prstGeom prst="rect">
            <a:avLst/>
          </a:prstGeom>
        </p:spPr>
      </p:pic>
    </p:spTree>
    <p:extLst>
      <p:ext uri="{BB962C8B-B14F-4D97-AF65-F5344CB8AC3E}">
        <p14:creationId xmlns:p14="http://schemas.microsoft.com/office/powerpoint/2010/main" val="13707605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7836AB-F170-002F-CED6-41F8452EEE31}"/>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A108688B-CEAC-D8F7-945A-CE8C6ABE311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573" y="0"/>
            <a:ext cx="9144000" cy="6858000"/>
          </a:xfrm>
          <a:prstGeom prst="rect">
            <a:avLst/>
          </a:prstGeom>
        </p:spPr>
      </p:pic>
      <p:sp>
        <p:nvSpPr>
          <p:cNvPr id="2" name="TextBox 1">
            <a:extLst>
              <a:ext uri="{FF2B5EF4-FFF2-40B4-BE49-F238E27FC236}">
                <a16:creationId xmlns:a16="http://schemas.microsoft.com/office/drawing/2014/main" id="{1909F682-86AB-AC8A-D599-CA57068906F3}"/>
              </a:ext>
            </a:extLst>
          </p:cNvPr>
          <p:cNvSpPr txBox="1"/>
          <p:nvPr/>
        </p:nvSpPr>
        <p:spPr>
          <a:xfrm>
            <a:off x="179512" y="188640"/>
            <a:ext cx="3024336" cy="707886"/>
          </a:xfrm>
          <a:prstGeom prst="rect">
            <a:avLst/>
          </a:prstGeom>
          <a:solidFill>
            <a:srgbClr val="FFFF00"/>
          </a:solidFill>
          <a:ln>
            <a:solidFill>
              <a:schemeClr val="tx1"/>
            </a:solidFill>
          </a:ln>
        </p:spPr>
        <p:txBody>
          <a:bodyPr wrap="square" rtlCol="0">
            <a:spAutoFit/>
          </a:bodyPr>
          <a:lstStyle/>
          <a:p>
            <a:r>
              <a:rPr lang="en-GB" sz="4000" b="1" dirty="0">
                <a:latin typeface="Century Gothic" panose="020B0502020202020204" pitchFamily="34" charset="0"/>
              </a:rPr>
              <a:t>Painful Day</a:t>
            </a:r>
          </a:p>
        </p:txBody>
      </p:sp>
      <p:pic>
        <p:nvPicPr>
          <p:cNvPr id="3" name="Picture 2" descr="A blue and white logo&#10;&#10;AI-generated content may be incorrect.">
            <a:extLst>
              <a:ext uri="{FF2B5EF4-FFF2-40B4-BE49-F238E27FC236}">
                <a16:creationId xmlns:a16="http://schemas.microsoft.com/office/drawing/2014/main" id="{68521FC2-51EB-8338-BBCA-8720CAD356C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397235" y="5517232"/>
            <a:ext cx="548525" cy="1080120"/>
          </a:xfrm>
          <a:prstGeom prst="rect">
            <a:avLst/>
          </a:prstGeom>
        </p:spPr>
      </p:pic>
    </p:spTree>
    <p:extLst>
      <p:ext uri="{BB962C8B-B14F-4D97-AF65-F5344CB8AC3E}">
        <p14:creationId xmlns:p14="http://schemas.microsoft.com/office/powerpoint/2010/main" val="33903704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A4237A8-9DF5-4B48-7D58-77E2EB8C450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3771146-3B4C-47B6-A275-7CC96258B990}"/>
              </a:ext>
            </a:extLst>
          </p:cNvPr>
          <p:cNvSpPr>
            <a:spLocks noGrp="1"/>
          </p:cNvSpPr>
          <p:nvPr>
            <p:ph idx="1"/>
          </p:nvPr>
        </p:nvSpPr>
        <p:spPr>
          <a:xfrm>
            <a:off x="518037" y="1230952"/>
            <a:ext cx="7886700" cy="3263504"/>
          </a:xfrm>
        </p:spPr>
        <p:txBody>
          <a:bodyPr>
            <a:normAutofit/>
          </a:bodyPr>
          <a:lstStyle/>
          <a:p>
            <a:pPr marL="0" indent="0" defTabSz="342900">
              <a:lnSpc>
                <a:spcPct val="100000"/>
              </a:lnSpc>
              <a:spcBef>
                <a:spcPct val="20000"/>
              </a:spcBef>
              <a:buNone/>
              <a:defRPr/>
            </a:pPr>
            <a:r>
              <a:rPr lang="en-GB" sz="4000" b="1" i="1" dirty="0">
                <a:solidFill>
                  <a:prstClr val="black"/>
                </a:solidFill>
                <a:latin typeface="Century Gothic" panose="020B0502020202020204" pitchFamily="34" charset="0"/>
              </a:rPr>
              <a:t>We're on a special journey</a:t>
            </a:r>
            <a:endParaRPr lang="en-GB" sz="4000" dirty="0">
              <a:solidFill>
                <a:prstClr val="black"/>
              </a:solidFill>
              <a:latin typeface="Century Gothic" panose="020B0502020202020204" pitchFamily="34" charset="0"/>
            </a:endParaRPr>
          </a:p>
          <a:p>
            <a:pPr marL="0" indent="0" defTabSz="342900">
              <a:lnSpc>
                <a:spcPct val="100000"/>
              </a:lnSpc>
              <a:spcBef>
                <a:spcPct val="20000"/>
              </a:spcBef>
              <a:buNone/>
              <a:defRPr/>
            </a:pPr>
            <a:r>
              <a:rPr lang="en-GB" sz="4000" b="1" i="1" dirty="0">
                <a:solidFill>
                  <a:prstClr val="black"/>
                </a:solidFill>
                <a:latin typeface="Century Gothic" panose="020B0502020202020204" pitchFamily="34" charset="0"/>
              </a:rPr>
              <a:t>of footsteps to the feast.</a:t>
            </a:r>
            <a:endParaRPr lang="en-GB" sz="4000" dirty="0">
              <a:solidFill>
                <a:prstClr val="black"/>
              </a:solidFill>
              <a:latin typeface="Century Gothic" panose="020B0502020202020204" pitchFamily="34" charset="0"/>
            </a:endParaRPr>
          </a:p>
          <a:p>
            <a:pPr marL="0" indent="0" defTabSz="342900">
              <a:lnSpc>
                <a:spcPct val="100000"/>
              </a:lnSpc>
              <a:spcBef>
                <a:spcPct val="20000"/>
              </a:spcBef>
              <a:buNone/>
              <a:defRPr/>
            </a:pPr>
            <a:r>
              <a:rPr lang="en-GB" sz="4000" b="1" i="1" dirty="0">
                <a:solidFill>
                  <a:prstClr val="black"/>
                </a:solidFill>
                <a:latin typeface="Century Gothic" panose="020B0502020202020204" pitchFamily="34" charset="0"/>
              </a:rPr>
              <a:t>Jesus comes to rescue:</a:t>
            </a:r>
            <a:endParaRPr lang="en-GB" sz="4000" dirty="0">
              <a:solidFill>
                <a:prstClr val="black"/>
              </a:solidFill>
              <a:latin typeface="Century Gothic" panose="020B0502020202020204" pitchFamily="34" charset="0"/>
            </a:endParaRPr>
          </a:p>
          <a:p>
            <a:pPr marL="0" indent="0" defTabSz="342900">
              <a:lnSpc>
                <a:spcPct val="100000"/>
              </a:lnSpc>
              <a:spcBef>
                <a:spcPct val="20000"/>
              </a:spcBef>
              <a:buNone/>
              <a:defRPr/>
            </a:pPr>
            <a:r>
              <a:rPr lang="en-GB" sz="4000" b="1" i="1" dirty="0">
                <a:solidFill>
                  <a:prstClr val="black"/>
                </a:solidFill>
                <a:latin typeface="Century Gothic" panose="020B0502020202020204" pitchFamily="34" charset="0"/>
              </a:rPr>
              <a:t>the last, the lost, the least.</a:t>
            </a:r>
            <a:endParaRPr lang="en-GB" sz="4000" dirty="0">
              <a:solidFill>
                <a:prstClr val="black"/>
              </a:solidFill>
              <a:latin typeface="Century Gothic" panose="020B0502020202020204" pitchFamily="34" charset="0"/>
            </a:endParaRPr>
          </a:p>
          <a:p>
            <a:endParaRPr lang="en-GB" sz="2400" dirty="0">
              <a:latin typeface="Century Gothic" panose="020B0502020202020204" pitchFamily="34" charset="0"/>
            </a:endParaRPr>
          </a:p>
        </p:txBody>
      </p:sp>
      <p:pic>
        <p:nvPicPr>
          <p:cNvPr id="5" name="Graphic 4" descr="Footprints with solid fill">
            <a:extLst>
              <a:ext uri="{FF2B5EF4-FFF2-40B4-BE49-F238E27FC236}">
                <a16:creationId xmlns:a16="http://schemas.microsoft.com/office/drawing/2014/main" id="{835F85A2-6C7A-2BAA-2ACD-A32002F6947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4663816">
            <a:off x="682112" y="4678926"/>
            <a:ext cx="685800" cy="685800"/>
          </a:xfrm>
          <a:prstGeom prst="rect">
            <a:avLst/>
          </a:prstGeom>
        </p:spPr>
      </p:pic>
      <p:pic>
        <p:nvPicPr>
          <p:cNvPr id="6" name="Picture 5">
            <a:extLst>
              <a:ext uri="{FF2B5EF4-FFF2-40B4-BE49-F238E27FC236}">
                <a16:creationId xmlns:a16="http://schemas.microsoft.com/office/drawing/2014/main" id="{6875694B-5116-C1B6-9933-988FD35213E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695715" y="4804017"/>
            <a:ext cx="823031" cy="823031"/>
          </a:xfrm>
          <a:prstGeom prst="rect">
            <a:avLst/>
          </a:prstGeom>
        </p:spPr>
      </p:pic>
      <p:pic>
        <p:nvPicPr>
          <p:cNvPr id="7" name="Picture 6">
            <a:extLst>
              <a:ext uri="{FF2B5EF4-FFF2-40B4-BE49-F238E27FC236}">
                <a16:creationId xmlns:a16="http://schemas.microsoft.com/office/drawing/2014/main" id="{C913EA6F-691D-74A0-CD57-9C41A124CF5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781511" y="4494457"/>
            <a:ext cx="823031" cy="823031"/>
          </a:xfrm>
          <a:prstGeom prst="rect">
            <a:avLst/>
          </a:prstGeom>
        </p:spPr>
      </p:pic>
      <p:pic>
        <p:nvPicPr>
          <p:cNvPr id="8" name="Picture 7">
            <a:extLst>
              <a:ext uri="{FF2B5EF4-FFF2-40B4-BE49-F238E27FC236}">
                <a16:creationId xmlns:a16="http://schemas.microsoft.com/office/drawing/2014/main" id="{C500C6F2-1AC4-F2FE-3487-EDF08B1DE46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920713" y="4804017"/>
            <a:ext cx="823031" cy="823031"/>
          </a:xfrm>
          <a:prstGeom prst="rect">
            <a:avLst/>
          </a:prstGeom>
        </p:spPr>
      </p:pic>
      <p:pic>
        <p:nvPicPr>
          <p:cNvPr id="9" name="Picture 8">
            <a:extLst>
              <a:ext uri="{FF2B5EF4-FFF2-40B4-BE49-F238E27FC236}">
                <a16:creationId xmlns:a16="http://schemas.microsoft.com/office/drawing/2014/main" id="{269C7358-65C8-E5ED-2F09-3ED87129FDF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953100" y="4720923"/>
            <a:ext cx="823031" cy="823031"/>
          </a:xfrm>
          <a:prstGeom prst="rect">
            <a:avLst/>
          </a:prstGeom>
        </p:spPr>
      </p:pic>
      <p:pic>
        <p:nvPicPr>
          <p:cNvPr id="10" name="Picture 9">
            <a:extLst>
              <a:ext uri="{FF2B5EF4-FFF2-40B4-BE49-F238E27FC236}">
                <a16:creationId xmlns:a16="http://schemas.microsoft.com/office/drawing/2014/main" id="{6162D954-F872-0B30-6C12-114B7A75D74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029732" y="4804016"/>
            <a:ext cx="823031" cy="823031"/>
          </a:xfrm>
          <a:prstGeom prst="rect">
            <a:avLst/>
          </a:prstGeom>
        </p:spPr>
      </p:pic>
    </p:spTree>
    <p:extLst>
      <p:ext uri="{BB962C8B-B14F-4D97-AF65-F5344CB8AC3E}">
        <p14:creationId xmlns:p14="http://schemas.microsoft.com/office/powerpoint/2010/main" val="36658575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group of crosses in the sky&#10;&#10;AI-generated content may be incorrect.">
            <a:extLst>
              <a:ext uri="{FF2B5EF4-FFF2-40B4-BE49-F238E27FC236}">
                <a16:creationId xmlns:a16="http://schemas.microsoft.com/office/drawing/2014/main" id="{17B063A0-D7ED-01BD-D8C2-A2C7CABDD22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155" y="24438"/>
            <a:ext cx="9144000" cy="5143500"/>
          </a:xfrm>
          <a:prstGeom prst="rect">
            <a:avLst/>
          </a:prstGeom>
          <a:ln>
            <a:noFill/>
          </a:ln>
        </p:spPr>
      </p:pic>
      <p:sp>
        <p:nvSpPr>
          <p:cNvPr id="3" name="TextBox 2">
            <a:extLst>
              <a:ext uri="{FF2B5EF4-FFF2-40B4-BE49-F238E27FC236}">
                <a16:creationId xmlns:a16="http://schemas.microsoft.com/office/drawing/2014/main" id="{21CEFCA7-BF94-49A8-092E-BC4A6F48E9C8}"/>
              </a:ext>
            </a:extLst>
          </p:cNvPr>
          <p:cNvSpPr txBox="1"/>
          <p:nvPr/>
        </p:nvSpPr>
        <p:spPr>
          <a:xfrm>
            <a:off x="179512" y="188640"/>
            <a:ext cx="3024336" cy="707886"/>
          </a:xfrm>
          <a:prstGeom prst="rect">
            <a:avLst/>
          </a:prstGeom>
          <a:solidFill>
            <a:srgbClr val="FFFF00"/>
          </a:solidFill>
          <a:ln>
            <a:solidFill>
              <a:schemeClr val="tx1"/>
            </a:solidFill>
          </a:ln>
        </p:spPr>
        <p:txBody>
          <a:bodyPr wrap="square" rtlCol="0">
            <a:spAutoFit/>
          </a:bodyPr>
          <a:lstStyle/>
          <a:p>
            <a:r>
              <a:rPr lang="en-GB" sz="4000" b="1" dirty="0">
                <a:latin typeface="Century Gothic" panose="020B0502020202020204" pitchFamily="34" charset="0"/>
              </a:rPr>
              <a:t>Painful Day</a:t>
            </a:r>
          </a:p>
        </p:txBody>
      </p:sp>
    </p:spTree>
    <p:extLst>
      <p:ext uri="{BB962C8B-B14F-4D97-AF65-F5344CB8AC3E}">
        <p14:creationId xmlns:p14="http://schemas.microsoft.com/office/powerpoint/2010/main" val="21681664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C2D626-36D6-ED71-0D39-71880117A476}"/>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B2CCC93-CA27-B8A7-FAD9-EA1F2F2478F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5024"/>
            <a:ext cx="9190699" cy="6893024"/>
          </a:xfrm>
          <a:prstGeom prst="rect">
            <a:avLst/>
          </a:prstGeom>
        </p:spPr>
      </p:pic>
      <p:sp>
        <p:nvSpPr>
          <p:cNvPr id="2" name="TextBox 1">
            <a:extLst>
              <a:ext uri="{FF2B5EF4-FFF2-40B4-BE49-F238E27FC236}">
                <a16:creationId xmlns:a16="http://schemas.microsoft.com/office/drawing/2014/main" id="{483CC44D-554E-7C9B-91BF-5673FA66CD71}"/>
              </a:ext>
            </a:extLst>
          </p:cNvPr>
          <p:cNvSpPr txBox="1"/>
          <p:nvPr/>
        </p:nvSpPr>
        <p:spPr>
          <a:xfrm>
            <a:off x="179512" y="188640"/>
            <a:ext cx="3024336" cy="707886"/>
          </a:xfrm>
          <a:prstGeom prst="rect">
            <a:avLst/>
          </a:prstGeom>
          <a:solidFill>
            <a:srgbClr val="FFFF00"/>
          </a:solidFill>
          <a:ln>
            <a:solidFill>
              <a:schemeClr val="tx1"/>
            </a:solidFill>
          </a:ln>
        </p:spPr>
        <p:txBody>
          <a:bodyPr wrap="square" rtlCol="0">
            <a:spAutoFit/>
          </a:bodyPr>
          <a:lstStyle/>
          <a:p>
            <a:r>
              <a:rPr lang="en-GB" sz="4000" b="1" dirty="0">
                <a:latin typeface="Century Gothic" panose="020B0502020202020204" pitchFamily="34" charset="0"/>
              </a:rPr>
              <a:t>Painful Day</a:t>
            </a:r>
          </a:p>
        </p:txBody>
      </p:sp>
      <p:pic>
        <p:nvPicPr>
          <p:cNvPr id="4" name="Picture 3" descr="A blue and white logo&#10;&#10;AI-generated content may be incorrect.">
            <a:extLst>
              <a:ext uri="{FF2B5EF4-FFF2-40B4-BE49-F238E27FC236}">
                <a16:creationId xmlns:a16="http://schemas.microsoft.com/office/drawing/2014/main" id="{6EA71FF8-C83A-BCBA-A5D3-268730DDDEC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397235" y="5517232"/>
            <a:ext cx="548525" cy="1080120"/>
          </a:xfrm>
          <a:prstGeom prst="rect">
            <a:avLst/>
          </a:prstGeom>
        </p:spPr>
      </p:pic>
    </p:spTree>
    <p:extLst>
      <p:ext uri="{BB962C8B-B14F-4D97-AF65-F5344CB8AC3E}">
        <p14:creationId xmlns:p14="http://schemas.microsoft.com/office/powerpoint/2010/main" val="16810975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265ADFA-FFEA-2FB5-37A2-9629AF7188D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DB7690D-251A-07BE-1563-CEB5770BBA0F}"/>
              </a:ext>
            </a:extLst>
          </p:cNvPr>
          <p:cNvSpPr>
            <a:spLocks noGrp="1"/>
          </p:cNvSpPr>
          <p:nvPr>
            <p:ph idx="1"/>
          </p:nvPr>
        </p:nvSpPr>
        <p:spPr>
          <a:xfrm>
            <a:off x="518037" y="1230952"/>
            <a:ext cx="7886700" cy="3263504"/>
          </a:xfrm>
        </p:spPr>
        <p:txBody>
          <a:bodyPr>
            <a:normAutofit/>
          </a:bodyPr>
          <a:lstStyle/>
          <a:p>
            <a:pPr marL="0" indent="0" defTabSz="342900">
              <a:lnSpc>
                <a:spcPct val="100000"/>
              </a:lnSpc>
              <a:spcBef>
                <a:spcPct val="20000"/>
              </a:spcBef>
              <a:buNone/>
              <a:defRPr/>
            </a:pPr>
            <a:r>
              <a:rPr lang="en-GB" sz="4000" b="1" i="1" dirty="0">
                <a:solidFill>
                  <a:prstClr val="black"/>
                </a:solidFill>
                <a:latin typeface="Century Gothic" panose="020B0502020202020204" pitchFamily="34" charset="0"/>
              </a:rPr>
              <a:t>We're on a special journey</a:t>
            </a:r>
            <a:endParaRPr lang="en-GB" sz="4000" dirty="0">
              <a:solidFill>
                <a:prstClr val="black"/>
              </a:solidFill>
              <a:latin typeface="Century Gothic" panose="020B0502020202020204" pitchFamily="34" charset="0"/>
            </a:endParaRPr>
          </a:p>
          <a:p>
            <a:pPr marL="0" indent="0" defTabSz="342900">
              <a:lnSpc>
                <a:spcPct val="100000"/>
              </a:lnSpc>
              <a:spcBef>
                <a:spcPct val="20000"/>
              </a:spcBef>
              <a:buNone/>
              <a:defRPr/>
            </a:pPr>
            <a:r>
              <a:rPr lang="en-GB" sz="4000" b="1" i="1" dirty="0">
                <a:solidFill>
                  <a:prstClr val="black"/>
                </a:solidFill>
                <a:latin typeface="Century Gothic" panose="020B0502020202020204" pitchFamily="34" charset="0"/>
              </a:rPr>
              <a:t>of footsteps to the feast.</a:t>
            </a:r>
            <a:endParaRPr lang="en-GB" sz="4000" dirty="0">
              <a:solidFill>
                <a:prstClr val="black"/>
              </a:solidFill>
              <a:latin typeface="Century Gothic" panose="020B0502020202020204" pitchFamily="34" charset="0"/>
            </a:endParaRPr>
          </a:p>
          <a:p>
            <a:pPr marL="0" indent="0" defTabSz="342900">
              <a:lnSpc>
                <a:spcPct val="100000"/>
              </a:lnSpc>
              <a:spcBef>
                <a:spcPct val="20000"/>
              </a:spcBef>
              <a:buNone/>
              <a:defRPr/>
            </a:pPr>
            <a:r>
              <a:rPr lang="en-GB" sz="4000" b="1" i="1" dirty="0">
                <a:solidFill>
                  <a:prstClr val="black"/>
                </a:solidFill>
                <a:latin typeface="Century Gothic" panose="020B0502020202020204" pitchFamily="34" charset="0"/>
              </a:rPr>
              <a:t>Jesus comes to rescue:</a:t>
            </a:r>
            <a:endParaRPr lang="en-GB" sz="4000" dirty="0">
              <a:solidFill>
                <a:prstClr val="black"/>
              </a:solidFill>
              <a:latin typeface="Century Gothic" panose="020B0502020202020204" pitchFamily="34" charset="0"/>
            </a:endParaRPr>
          </a:p>
          <a:p>
            <a:pPr marL="0" indent="0" defTabSz="342900">
              <a:lnSpc>
                <a:spcPct val="100000"/>
              </a:lnSpc>
              <a:spcBef>
                <a:spcPct val="20000"/>
              </a:spcBef>
              <a:buNone/>
              <a:defRPr/>
            </a:pPr>
            <a:r>
              <a:rPr lang="en-GB" sz="4000" b="1" i="1" dirty="0">
                <a:solidFill>
                  <a:prstClr val="black"/>
                </a:solidFill>
                <a:latin typeface="Century Gothic" panose="020B0502020202020204" pitchFamily="34" charset="0"/>
              </a:rPr>
              <a:t>the last, the lost, the least.</a:t>
            </a:r>
            <a:endParaRPr lang="en-GB" sz="4000" dirty="0">
              <a:solidFill>
                <a:prstClr val="black"/>
              </a:solidFill>
              <a:latin typeface="Century Gothic" panose="020B0502020202020204" pitchFamily="34" charset="0"/>
            </a:endParaRPr>
          </a:p>
          <a:p>
            <a:endParaRPr lang="en-GB" sz="2400" dirty="0">
              <a:latin typeface="Century Gothic" panose="020B0502020202020204" pitchFamily="34" charset="0"/>
            </a:endParaRPr>
          </a:p>
        </p:txBody>
      </p:sp>
      <p:pic>
        <p:nvPicPr>
          <p:cNvPr id="5" name="Graphic 4" descr="Footprints with solid fill">
            <a:extLst>
              <a:ext uri="{FF2B5EF4-FFF2-40B4-BE49-F238E27FC236}">
                <a16:creationId xmlns:a16="http://schemas.microsoft.com/office/drawing/2014/main" id="{836C4F30-92BE-E545-4F5A-F6C0D39DB76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4663816">
            <a:off x="682112" y="4678926"/>
            <a:ext cx="685800" cy="685800"/>
          </a:xfrm>
          <a:prstGeom prst="rect">
            <a:avLst/>
          </a:prstGeom>
        </p:spPr>
      </p:pic>
      <p:pic>
        <p:nvPicPr>
          <p:cNvPr id="6" name="Picture 5">
            <a:extLst>
              <a:ext uri="{FF2B5EF4-FFF2-40B4-BE49-F238E27FC236}">
                <a16:creationId xmlns:a16="http://schemas.microsoft.com/office/drawing/2014/main" id="{0CA336B9-36FD-329E-01C0-543FC773FB7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695715" y="4804017"/>
            <a:ext cx="823031" cy="823031"/>
          </a:xfrm>
          <a:prstGeom prst="rect">
            <a:avLst/>
          </a:prstGeom>
        </p:spPr>
      </p:pic>
      <p:pic>
        <p:nvPicPr>
          <p:cNvPr id="7" name="Picture 6">
            <a:extLst>
              <a:ext uri="{FF2B5EF4-FFF2-40B4-BE49-F238E27FC236}">
                <a16:creationId xmlns:a16="http://schemas.microsoft.com/office/drawing/2014/main" id="{96E77786-9E4A-22A4-C546-1FB8EADE8E4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781511" y="4494457"/>
            <a:ext cx="823031" cy="823031"/>
          </a:xfrm>
          <a:prstGeom prst="rect">
            <a:avLst/>
          </a:prstGeom>
        </p:spPr>
      </p:pic>
      <p:pic>
        <p:nvPicPr>
          <p:cNvPr id="8" name="Picture 7">
            <a:extLst>
              <a:ext uri="{FF2B5EF4-FFF2-40B4-BE49-F238E27FC236}">
                <a16:creationId xmlns:a16="http://schemas.microsoft.com/office/drawing/2014/main" id="{F7C37C8A-E2C0-897A-AA3C-D9028910D64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920713" y="4804017"/>
            <a:ext cx="823031" cy="823031"/>
          </a:xfrm>
          <a:prstGeom prst="rect">
            <a:avLst/>
          </a:prstGeom>
        </p:spPr>
      </p:pic>
      <p:pic>
        <p:nvPicPr>
          <p:cNvPr id="9" name="Picture 8">
            <a:extLst>
              <a:ext uri="{FF2B5EF4-FFF2-40B4-BE49-F238E27FC236}">
                <a16:creationId xmlns:a16="http://schemas.microsoft.com/office/drawing/2014/main" id="{2AD353BB-5BAF-55C3-57DC-406095B33B7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953100" y="4720923"/>
            <a:ext cx="823031" cy="823031"/>
          </a:xfrm>
          <a:prstGeom prst="rect">
            <a:avLst/>
          </a:prstGeom>
        </p:spPr>
      </p:pic>
      <p:pic>
        <p:nvPicPr>
          <p:cNvPr id="10" name="Picture 9">
            <a:extLst>
              <a:ext uri="{FF2B5EF4-FFF2-40B4-BE49-F238E27FC236}">
                <a16:creationId xmlns:a16="http://schemas.microsoft.com/office/drawing/2014/main" id="{B4BFF1F3-AA33-CC94-90B3-0766719171F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029732" y="4804016"/>
            <a:ext cx="823031" cy="823031"/>
          </a:xfrm>
          <a:prstGeom prst="rect">
            <a:avLst/>
          </a:prstGeom>
        </p:spPr>
      </p:pic>
    </p:spTree>
    <p:extLst>
      <p:ext uri="{BB962C8B-B14F-4D97-AF65-F5344CB8AC3E}">
        <p14:creationId xmlns:p14="http://schemas.microsoft.com/office/powerpoint/2010/main" val="30354055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6B4867-A197-BF9E-3D3A-A14EAFA20748}"/>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B11FCBCC-B564-1478-675C-7E865DBF073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3" name="TextBox 2">
            <a:extLst>
              <a:ext uri="{FF2B5EF4-FFF2-40B4-BE49-F238E27FC236}">
                <a16:creationId xmlns:a16="http://schemas.microsoft.com/office/drawing/2014/main" id="{E54518D9-5063-BB86-28D1-0CEE6C3E49B6}"/>
              </a:ext>
            </a:extLst>
          </p:cNvPr>
          <p:cNvSpPr txBox="1"/>
          <p:nvPr/>
        </p:nvSpPr>
        <p:spPr>
          <a:xfrm>
            <a:off x="5652120" y="188640"/>
            <a:ext cx="3240360" cy="707886"/>
          </a:xfrm>
          <a:prstGeom prst="rect">
            <a:avLst/>
          </a:prstGeom>
          <a:solidFill>
            <a:srgbClr val="FFFF00"/>
          </a:solidFill>
          <a:ln>
            <a:solidFill>
              <a:schemeClr val="tx1"/>
            </a:solidFill>
          </a:ln>
        </p:spPr>
        <p:txBody>
          <a:bodyPr wrap="square" rtlCol="0">
            <a:spAutoFit/>
          </a:bodyPr>
          <a:lstStyle/>
          <a:p>
            <a:r>
              <a:rPr lang="en-GB" sz="4000" b="1" dirty="0">
                <a:latin typeface="Century Gothic" panose="020B0502020202020204" pitchFamily="34" charset="0"/>
              </a:rPr>
              <a:t>Promise Day</a:t>
            </a:r>
          </a:p>
        </p:txBody>
      </p:sp>
      <p:pic>
        <p:nvPicPr>
          <p:cNvPr id="4" name="Picture 3" descr="A blue and white logo&#10;&#10;AI-generated content may be incorrect.">
            <a:extLst>
              <a:ext uri="{FF2B5EF4-FFF2-40B4-BE49-F238E27FC236}">
                <a16:creationId xmlns:a16="http://schemas.microsoft.com/office/drawing/2014/main" id="{D2B17438-488D-D2B8-2C22-F5F1C2992A1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397235" y="5517232"/>
            <a:ext cx="548525" cy="1080120"/>
          </a:xfrm>
          <a:prstGeom prst="rect">
            <a:avLst/>
          </a:prstGeom>
        </p:spPr>
      </p:pic>
    </p:spTree>
    <p:extLst>
      <p:ext uri="{BB962C8B-B14F-4D97-AF65-F5344CB8AC3E}">
        <p14:creationId xmlns:p14="http://schemas.microsoft.com/office/powerpoint/2010/main" val="316852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BA72ACC-E97D-B4F9-BEC6-F3786B00B41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62DB736-708A-C36C-1CB6-69755DD46EC5}"/>
              </a:ext>
            </a:extLst>
          </p:cNvPr>
          <p:cNvSpPr>
            <a:spLocks noGrp="1"/>
          </p:cNvSpPr>
          <p:nvPr>
            <p:ph idx="1"/>
          </p:nvPr>
        </p:nvSpPr>
        <p:spPr>
          <a:xfrm>
            <a:off x="518037" y="1230952"/>
            <a:ext cx="7886700" cy="3263504"/>
          </a:xfrm>
        </p:spPr>
        <p:txBody>
          <a:bodyPr>
            <a:normAutofit/>
          </a:bodyPr>
          <a:lstStyle/>
          <a:p>
            <a:pPr marL="0" indent="0" defTabSz="342900">
              <a:lnSpc>
                <a:spcPct val="100000"/>
              </a:lnSpc>
              <a:spcBef>
                <a:spcPct val="20000"/>
              </a:spcBef>
              <a:buNone/>
              <a:defRPr/>
            </a:pPr>
            <a:r>
              <a:rPr lang="en-GB" sz="4000" b="1" i="1" dirty="0">
                <a:solidFill>
                  <a:prstClr val="black"/>
                </a:solidFill>
                <a:latin typeface="Century Gothic" panose="020B0502020202020204" pitchFamily="34" charset="0"/>
              </a:rPr>
              <a:t>We're on a special journey</a:t>
            </a:r>
            <a:endParaRPr lang="en-GB" sz="4000" dirty="0">
              <a:solidFill>
                <a:prstClr val="black"/>
              </a:solidFill>
              <a:latin typeface="Century Gothic" panose="020B0502020202020204" pitchFamily="34" charset="0"/>
            </a:endParaRPr>
          </a:p>
          <a:p>
            <a:pPr marL="0" indent="0" defTabSz="342900">
              <a:lnSpc>
                <a:spcPct val="100000"/>
              </a:lnSpc>
              <a:spcBef>
                <a:spcPct val="20000"/>
              </a:spcBef>
              <a:buNone/>
              <a:defRPr/>
            </a:pPr>
            <a:r>
              <a:rPr lang="en-GB" sz="4000" b="1" i="1" dirty="0">
                <a:solidFill>
                  <a:prstClr val="black"/>
                </a:solidFill>
                <a:latin typeface="Century Gothic" panose="020B0502020202020204" pitchFamily="34" charset="0"/>
              </a:rPr>
              <a:t>of footsteps to the feast.</a:t>
            </a:r>
            <a:endParaRPr lang="en-GB" sz="4000" dirty="0">
              <a:solidFill>
                <a:prstClr val="black"/>
              </a:solidFill>
              <a:latin typeface="Century Gothic" panose="020B0502020202020204" pitchFamily="34" charset="0"/>
            </a:endParaRPr>
          </a:p>
          <a:p>
            <a:pPr marL="0" indent="0" defTabSz="342900">
              <a:lnSpc>
                <a:spcPct val="100000"/>
              </a:lnSpc>
              <a:spcBef>
                <a:spcPct val="20000"/>
              </a:spcBef>
              <a:buNone/>
              <a:defRPr/>
            </a:pPr>
            <a:r>
              <a:rPr lang="en-GB" sz="4000" b="1" i="1" dirty="0">
                <a:solidFill>
                  <a:prstClr val="black"/>
                </a:solidFill>
                <a:latin typeface="Century Gothic" panose="020B0502020202020204" pitchFamily="34" charset="0"/>
              </a:rPr>
              <a:t>Jesus comes to rescue:</a:t>
            </a:r>
            <a:endParaRPr lang="en-GB" sz="4000" dirty="0">
              <a:solidFill>
                <a:prstClr val="black"/>
              </a:solidFill>
              <a:latin typeface="Century Gothic" panose="020B0502020202020204" pitchFamily="34" charset="0"/>
            </a:endParaRPr>
          </a:p>
          <a:p>
            <a:pPr marL="0" indent="0" defTabSz="342900">
              <a:lnSpc>
                <a:spcPct val="100000"/>
              </a:lnSpc>
              <a:spcBef>
                <a:spcPct val="20000"/>
              </a:spcBef>
              <a:buNone/>
              <a:defRPr/>
            </a:pPr>
            <a:r>
              <a:rPr lang="en-GB" sz="4000" b="1" i="1" dirty="0">
                <a:solidFill>
                  <a:prstClr val="black"/>
                </a:solidFill>
                <a:latin typeface="Century Gothic" panose="020B0502020202020204" pitchFamily="34" charset="0"/>
              </a:rPr>
              <a:t>the last, the lost, the least.</a:t>
            </a:r>
            <a:endParaRPr lang="en-GB" sz="4000" dirty="0">
              <a:solidFill>
                <a:prstClr val="black"/>
              </a:solidFill>
              <a:latin typeface="Century Gothic" panose="020B0502020202020204" pitchFamily="34" charset="0"/>
            </a:endParaRPr>
          </a:p>
          <a:p>
            <a:endParaRPr lang="en-GB" sz="2400" dirty="0">
              <a:latin typeface="Century Gothic" panose="020B0502020202020204" pitchFamily="34" charset="0"/>
            </a:endParaRPr>
          </a:p>
        </p:txBody>
      </p:sp>
      <p:pic>
        <p:nvPicPr>
          <p:cNvPr id="5" name="Graphic 4" descr="Footprints with solid fill">
            <a:extLst>
              <a:ext uri="{FF2B5EF4-FFF2-40B4-BE49-F238E27FC236}">
                <a16:creationId xmlns:a16="http://schemas.microsoft.com/office/drawing/2014/main" id="{6C200C8D-4263-9208-CA3A-7122E4B91D1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4663816">
            <a:off x="682112" y="4678926"/>
            <a:ext cx="685800" cy="685800"/>
          </a:xfrm>
          <a:prstGeom prst="rect">
            <a:avLst/>
          </a:prstGeom>
        </p:spPr>
      </p:pic>
      <p:pic>
        <p:nvPicPr>
          <p:cNvPr id="6" name="Picture 5">
            <a:extLst>
              <a:ext uri="{FF2B5EF4-FFF2-40B4-BE49-F238E27FC236}">
                <a16:creationId xmlns:a16="http://schemas.microsoft.com/office/drawing/2014/main" id="{9CA76377-0C17-D2DE-DCA8-E735C9D1D85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695715" y="4804017"/>
            <a:ext cx="823031" cy="823031"/>
          </a:xfrm>
          <a:prstGeom prst="rect">
            <a:avLst/>
          </a:prstGeom>
        </p:spPr>
      </p:pic>
      <p:pic>
        <p:nvPicPr>
          <p:cNvPr id="7" name="Picture 6">
            <a:extLst>
              <a:ext uri="{FF2B5EF4-FFF2-40B4-BE49-F238E27FC236}">
                <a16:creationId xmlns:a16="http://schemas.microsoft.com/office/drawing/2014/main" id="{ECB46865-E631-6974-F0F8-64E13ED660A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781511" y="4494457"/>
            <a:ext cx="823031" cy="823031"/>
          </a:xfrm>
          <a:prstGeom prst="rect">
            <a:avLst/>
          </a:prstGeom>
        </p:spPr>
      </p:pic>
      <p:pic>
        <p:nvPicPr>
          <p:cNvPr id="8" name="Picture 7">
            <a:extLst>
              <a:ext uri="{FF2B5EF4-FFF2-40B4-BE49-F238E27FC236}">
                <a16:creationId xmlns:a16="http://schemas.microsoft.com/office/drawing/2014/main" id="{DBF8F20C-B967-0437-4EBD-C5EE956D0BE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920713" y="4804017"/>
            <a:ext cx="823031" cy="823031"/>
          </a:xfrm>
          <a:prstGeom prst="rect">
            <a:avLst/>
          </a:prstGeom>
        </p:spPr>
      </p:pic>
      <p:pic>
        <p:nvPicPr>
          <p:cNvPr id="9" name="Picture 8">
            <a:extLst>
              <a:ext uri="{FF2B5EF4-FFF2-40B4-BE49-F238E27FC236}">
                <a16:creationId xmlns:a16="http://schemas.microsoft.com/office/drawing/2014/main" id="{43362B0F-C3D6-B07C-E7DF-9F941900576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953100" y="4720923"/>
            <a:ext cx="823031" cy="823031"/>
          </a:xfrm>
          <a:prstGeom prst="rect">
            <a:avLst/>
          </a:prstGeom>
        </p:spPr>
      </p:pic>
      <p:pic>
        <p:nvPicPr>
          <p:cNvPr id="10" name="Picture 9">
            <a:extLst>
              <a:ext uri="{FF2B5EF4-FFF2-40B4-BE49-F238E27FC236}">
                <a16:creationId xmlns:a16="http://schemas.microsoft.com/office/drawing/2014/main" id="{F38FA9AF-557F-0E7B-A9AC-B3868014987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029732" y="4804016"/>
            <a:ext cx="823031" cy="823031"/>
          </a:xfrm>
          <a:prstGeom prst="rect">
            <a:avLst/>
          </a:prstGeom>
        </p:spPr>
      </p:pic>
    </p:spTree>
    <p:extLst>
      <p:ext uri="{BB962C8B-B14F-4D97-AF65-F5344CB8AC3E}">
        <p14:creationId xmlns:p14="http://schemas.microsoft.com/office/powerpoint/2010/main" val="181493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C42E19-2702-A8A7-B7F9-D2D97464D85C}"/>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1A1EA5E-FD71-6BFB-AEA1-C11F9D51DC0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3" name="TextBox 2">
            <a:extLst>
              <a:ext uri="{FF2B5EF4-FFF2-40B4-BE49-F238E27FC236}">
                <a16:creationId xmlns:a16="http://schemas.microsoft.com/office/drawing/2014/main" id="{390023AD-A5DA-8A3C-4AF2-CD3FCFE8E609}"/>
              </a:ext>
            </a:extLst>
          </p:cNvPr>
          <p:cNvSpPr txBox="1"/>
          <p:nvPr/>
        </p:nvSpPr>
        <p:spPr>
          <a:xfrm>
            <a:off x="5652120" y="188640"/>
            <a:ext cx="3240360" cy="707886"/>
          </a:xfrm>
          <a:prstGeom prst="rect">
            <a:avLst/>
          </a:prstGeom>
          <a:solidFill>
            <a:srgbClr val="FFFF00"/>
          </a:solidFill>
          <a:ln>
            <a:solidFill>
              <a:schemeClr val="tx1"/>
            </a:solidFill>
          </a:ln>
        </p:spPr>
        <p:txBody>
          <a:bodyPr wrap="square" rtlCol="0">
            <a:spAutoFit/>
          </a:bodyPr>
          <a:lstStyle/>
          <a:p>
            <a:r>
              <a:rPr lang="en-GB" sz="4000" b="1" dirty="0">
                <a:latin typeface="Century Gothic" panose="020B0502020202020204" pitchFamily="34" charset="0"/>
              </a:rPr>
              <a:t>Promise Day</a:t>
            </a:r>
          </a:p>
        </p:txBody>
      </p:sp>
      <p:pic>
        <p:nvPicPr>
          <p:cNvPr id="4" name="Picture 3" descr="A blue and white logo&#10;&#10;AI-generated content may be incorrect.">
            <a:extLst>
              <a:ext uri="{FF2B5EF4-FFF2-40B4-BE49-F238E27FC236}">
                <a16:creationId xmlns:a16="http://schemas.microsoft.com/office/drawing/2014/main" id="{83831429-997A-2C53-26C9-D8D430FFCD8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397235" y="5517232"/>
            <a:ext cx="548525" cy="1080120"/>
          </a:xfrm>
          <a:prstGeom prst="rect">
            <a:avLst/>
          </a:prstGeom>
        </p:spPr>
      </p:pic>
    </p:spTree>
    <p:extLst>
      <p:ext uri="{BB962C8B-B14F-4D97-AF65-F5344CB8AC3E}">
        <p14:creationId xmlns:p14="http://schemas.microsoft.com/office/powerpoint/2010/main" val="1248219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09C6B03-2F9C-A932-D599-E968ED59E33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D41CCB-5BCF-9386-7E43-96E486E49300}"/>
              </a:ext>
            </a:extLst>
          </p:cNvPr>
          <p:cNvSpPr>
            <a:spLocks noGrp="1"/>
          </p:cNvSpPr>
          <p:nvPr>
            <p:ph idx="1"/>
          </p:nvPr>
        </p:nvSpPr>
        <p:spPr>
          <a:xfrm>
            <a:off x="518037" y="1230952"/>
            <a:ext cx="7886700" cy="3263504"/>
          </a:xfrm>
        </p:spPr>
        <p:txBody>
          <a:bodyPr>
            <a:normAutofit/>
          </a:bodyPr>
          <a:lstStyle/>
          <a:p>
            <a:pPr marL="0" indent="0" defTabSz="342900">
              <a:lnSpc>
                <a:spcPct val="100000"/>
              </a:lnSpc>
              <a:spcBef>
                <a:spcPct val="20000"/>
              </a:spcBef>
              <a:buNone/>
              <a:defRPr/>
            </a:pPr>
            <a:r>
              <a:rPr lang="en-GB" sz="4000" b="1" i="1" dirty="0">
                <a:solidFill>
                  <a:prstClr val="black"/>
                </a:solidFill>
                <a:latin typeface="Century Gothic" panose="020B0502020202020204" pitchFamily="34" charset="0"/>
              </a:rPr>
              <a:t>We're on a special journey</a:t>
            </a:r>
            <a:endParaRPr lang="en-GB" sz="4000" dirty="0">
              <a:solidFill>
                <a:prstClr val="black"/>
              </a:solidFill>
              <a:latin typeface="Century Gothic" panose="020B0502020202020204" pitchFamily="34" charset="0"/>
            </a:endParaRPr>
          </a:p>
          <a:p>
            <a:pPr marL="0" indent="0" defTabSz="342900">
              <a:lnSpc>
                <a:spcPct val="100000"/>
              </a:lnSpc>
              <a:spcBef>
                <a:spcPct val="20000"/>
              </a:spcBef>
              <a:buNone/>
              <a:defRPr/>
            </a:pPr>
            <a:r>
              <a:rPr lang="en-GB" sz="4000" b="1" i="1" dirty="0">
                <a:solidFill>
                  <a:prstClr val="black"/>
                </a:solidFill>
                <a:latin typeface="Century Gothic" panose="020B0502020202020204" pitchFamily="34" charset="0"/>
              </a:rPr>
              <a:t>of footsteps to the feast.</a:t>
            </a:r>
            <a:endParaRPr lang="en-GB" sz="4000" dirty="0">
              <a:solidFill>
                <a:prstClr val="black"/>
              </a:solidFill>
              <a:latin typeface="Century Gothic" panose="020B0502020202020204" pitchFamily="34" charset="0"/>
            </a:endParaRPr>
          </a:p>
          <a:p>
            <a:pPr marL="0" indent="0" defTabSz="342900">
              <a:lnSpc>
                <a:spcPct val="100000"/>
              </a:lnSpc>
              <a:spcBef>
                <a:spcPct val="20000"/>
              </a:spcBef>
              <a:buNone/>
              <a:defRPr/>
            </a:pPr>
            <a:r>
              <a:rPr lang="en-GB" sz="4000" b="1" i="1" dirty="0">
                <a:solidFill>
                  <a:prstClr val="black"/>
                </a:solidFill>
                <a:latin typeface="Century Gothic" panose="020B0502020202020204" pitchFamily="34" charset="0"/>
              </a:rPr>
              <a:t>Jesus comes to rescue:</a:t>
            </a:r>
            <a:endParaRPr lang="en-GB" sz="4000" dirty="0">
              <a:solidFill>
                <a:prstClr val="black"/>
              </a:solidFill>
              <a:latin typeface="Century Gothic" panose="020B0502020202020204" pitchFamily="34" charset="0"/>
            </a:endParaRPr>
          </a:p>
          <a:p>
            <a:pPr marL="0" indent="0" defTabSz="342900">
              <a:lnSpc>
                <a:spcPct val="100000"/>
              </a:lnSpc>
              <a:spcBef>
                <a:spcPct val="20000"/>
              </a:spcBef>
              <a:buNone/>
              <a:defRPr/>
            </a:pPr>
            <a:r>
              <a:rPr lang="en-GB" sz="4000" b="1" i="1" dirty="0">
                <a:solidFill>
                  <a:prstClr val="black"/>
                </a:solidFill>
                <a:latin typeface="Century Gothic" panose="020B0502020202020204" pitchFamily="34" charset="0"/>
              </a:rPr>
              <a:t>the last, the lost, the least.</a:t>
            </a:r>
            <a:endParaRPr lang="en-GB" sz="4000" dirty="0">
              <a:solidFill>
                <a:prstClr val="black"/>
              </a:solidFill>
              <a:latin typeface="Century Gothic" panose="020B0502020202020204" pitchFamily="34" charset="0"/>
            </a:endParaRPr>
          </a:p>
          <a:p>
            <a:endParaRPr lang="en-GB" sz="2400" dirty="0">
              <a:latin typeface="Century Gothic" panose="020B0502020202020204" pitchFamily="34" charset="0"/>
            </a:endParaRPr>
          </a:p>
        </p:txBody>
      </p:sp>
      <p:pic>
        <p:nvPicPr>
          <p:cNvPr id="5" name="Graphic 4" descr="Footprints with solid fill">
            <a:extLst>
              <a:ext uri="{FF2B5EF4-FFF2-40B4-BE49-F238E27FC236}">
                <a16:creationId xmlns:a16="http://schemas.microsoft.com/office/drawing/2014/main" id="{37F6EAF5-DF84-E285-39C3-CEC96549EA9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4663816">
            <a:off x="682112" y="4678926"/>
            <a:ext cx="685800" cy="685800"/>
          </a:xfrm>
          <a:prstGeom prst="rect">
            <a:avLst/>
          </a:prstGeom>
        </p:spPr>
      </p:pic>
      <p:pic>
        <p:nvPicPr>
          <p:cNvPr id="6" name="Picture 5">
            <a:extLst>
              <a:ext uri="{FF2B5EF4-FFF2-40B4-BE49-F238E27FC236}">
                <a16:creationId xmlns:a16="http://schemas.microsoft.com/office/drawing/2014/main" id="{164DCE8A-593F-804E-3CE6-CC368B3E758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695715" y="4804017"/>
            <a:ext cx="823031" cy="823031"/>
          </a:xfrm>
          <a:prstGeom prst="rect">
            <a:avLst/>
          </a:prstGeom>
        </p:spPr>
      </p:pic>
      <p:pic>
        <p:nvPicPr>
          <p:cNvPr id="7" name="Picture 6">
            <a:extLst>
              <a:ext uri="{FF2B5EF4-FFF2-40B4-BE49-F238E27FC236}">
                <a16:creationId xmlns:a16="http://schemas.microsoft.com/office/drawing/2014/main" id="{9F9F9140-F6CC-2053-E4A7-065CD66E1E8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781511" y="4494457"/>
            <a:ext cx="823031" cy="823031"/>
          </a:xfrm>
          <a:prstGeom prst="rect">
            <a:avLst/>
          </a:prstGeom>
        </p:spPr>
      </p:pic>
      <p:pic>
        <p:nvPicPr>
          <p:cNvPr id="8" name="Picture 7">
            <a:extLst>
              <a:ext uri="{FF2B5EF4-FFF2-40B4-BE49-F238E27FC236}">
                <a16:creationId xmlns:a16="http://schemas.microsoft.com/office/drawing/2014/main" id="{ABD1871A-0EA8-A538-C9AF-B3FCAACAE65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920713" y="4804017"/>
            <a:ext cx="823031" cy="823031"/>
          </a:xfrm>
          <a:prstGeom prst="rect">
            <a:avLst/>
          </a:prstGeom>
        </p:spPr>
      </p:pic>
      <p:pic>
        <p:nvPicPr>
          <p:cNvPr id="9" name="Picture 8">
            <a:extLst>
              <a:ext uri="{FF2B5EF4-FFF2-40B4-BE49-F238E27FC236}">
                <a16:creationId xmlns:a16="http://schemas.microsoft.com/office/drawing/2014/main" id="{565EBBC6-F8FD-E083-5091-93CCA0230C9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953100" y="4720923"/>
            <a:ext cx="823031" cy="823031"/>
          </a:xfrm>
          <a:prstGeom prst="rect">
            <a:avLst/>
          </a:prstGeom>
        </p:spPr>
      </p:pic>
      <p:pic>
        <p:nvPicPr>
          <p:cNvPr id="10" name="Picture 9">
            <a:extLst>
              <a:ext uri="{FF2B5EF4-FFF2-40B4-BE49-F238E27FC236}">
                <a16:creationId xmlns:a16="http://schemas.microsoft.com/office/drawing/2014/main" id="{7C10B7BA-26ED-9BD2-C2F2-1025CBE02F2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029732" y="4804016"/>
            <a:ext cx="823031" cy="823031"/>
          </a:xfrm>
          <a:prstGeom prst="rect">
            <a:avLst/>
          </a:prstGeom>
        </p:spPr>
      </p:pic>
      <p:sp>
        <p:nvSpPr>
          <p:cNvPr id="2" name="TextBox 1">
            <a:extLst>
              <a:ext uri="{FF2B5EF4-FFF2-40B4-BE49-F238E27FC236}">
                <a16:creationId xmlns:a16="http://schemas.microsoft.com/office/drawing/2014/main" id="{AA1BC39E-09FC-D74C-EBEC-AA83EEC19666}"/>
              </a:ext>
            </a:extLst>
          </p:cNvPr>
          <p:cNvSpPr txBox="1"/>
          <p:nvPr/>
        </p:nvSpPr>
        <p:spPr>
          <a:xfrm>
            <a:off x="2951820" y="5853514"/>
            <a:ext cx="3240360" cy="707886"/>
          </a:xfrm>
          <a:prstGeom prst="rect">
            <a:avLst/>
          </a:prstGeom>
          <a:solidFill>
            <a:srgbClr val="FFFF00"/>
          </a:solidFill>
          <a:ln>
            <a:solidFill>
              <a:schemeClr val="tx1"/>
            </a:solidFill>
          </a:ln>
        </p:spPr>
        <p:txBody>
          <a:bodyPr wrap="square" rtlCol="0">
            <a:spAutoFit/>
          </a:bodyPr>
          <a:lstStyle/>
          <a:p>
            <a:pPr algn="ctr"/>
            <a:r>
              <a:rPr lang="en-GB" sz="4000" b="1" dirty="0">
                <a:latin typeface="Century Gothic" panose="020B0502020202020204" pitchFamily="34" charset="0"/>
              </a:rPr>
              <a:t>The End!</a:t>
            </a:r>
          </a:p>
        </p:txBody>
      </p:sp>
    </p:spTree>
    <p:extLst>
      <p:ext uri="{BB962C8B-B14F-4D97-AF65-F5344CB8AC3E}">
        <p14:creationId xmlns:p14="http://schemas.microsoft.com/office/powerpoint/2010/main" val="38644054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group of crosses in the sky&#10;&#10;AI-generated content may be incorrect.">
            <a:extLst>
              <a:ext uri="{FF2B5EF4-FFF2-40B4-BE49-F238E27FC236}">
                <a16:creationId xmlns:a16="http://schemas.microsoft.com/office/drawing/2014/main" id="{9E0464BB-0CAF-7788-EC24-8061191C087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155" y="24438"/>
            <a:ext cx="9144000" cy="5143500"/>
          </a:xfrm>
          <a:prstGeom prst="rect">
            <a:avLst/>
          </a:prstGeom>
          <a:ln>
            <a:noFill/>
          </a:ln>
        </p:spPr>
      </p:pic>
      <p:grpSp>
        <p:nvGrpSpPr>
          <p:cNvPr id="5" name="Group 4">
            <a:extLst>
              <a:ext uri="{FF2B5EF4-FFF2-40B4-BE49-F238E27FC236}">
                <a16:creationId xmlns:a16="http://schemas.microsoft.com/office/drawing/2014/main" id="{19CD184D-AE75-493E-A4AF-7A8F646E1365}"/>
              </a:ext>
            </a:extLst>
          </p:cNvPr>
          <p:cNvGrpSpPr/>
          <p:nvPr/>
        </p:nvGrpSpPr>
        <p:grpSpPr>
          <a:xfrm>
            <a:off x="0" y="4255720"/>
            <a:ext cx="9144000" cy="3009506"/>
            <a:chOff x="0" y="4519606"/>
            <a:chExt cx="9144000" cy="3009506"/>
          </a:xfrm>
        </p:grpSpPr>
        <p:sp>
          <p:nvSpPr>
            <p:cNvPr id="6" name="TextBox 5">
              <a:extLst>
                <a:ext uri="{FF2B5EF4-FFF2-40B4-BE49-F238E27FC236}">
                  <a16:creationId xmlns:a16="http://schemas.microsoft.com/office/drawing/2014/main" id="{41944230-E7F5-5350-6D7A-55A4C68629B4}"/>
                </a:ext>
              </a:extLst>
            </p:cNvPr>
            <p:cNvSpPr txBox="1"/>
            <p:nvPr/>
          </p:nvSpPr>
          <p:spPr>
            <a:xfrm>
              <a:off x="0" y="5085184"/>
              <a:ext cx="9144000" cy="1446550"/>
            </a:xfrm>
            <a:prstGeom prst="rect">
              <a:avLst/>
            </a:prstGeom>
            <a:solidFill>
              <a:schemeClr val="tx1">
                <a:alpha val="53000"/>
              </a:schemeClr>
            </a:solidFill>
          </p:spPr>
          <p:txBody>
            <a:bodyPr wrap="square" rtlCol="0">
              <a:spAutoFit/>
            </a:bodyPr>
            <a:lstStyle/>
            <a:p>
              <a:pPr algn="ctr"/>
              <a:r>
                <a:rPr lang="en-GB" sz="8800" b="1" dirty="0">
                  <a:solidFill>
                    <a:schemeClr val="bg1"/>
                  </a:solidFill>
                  <a:latin typeface="Century Gothic" panose="020B0502020202020204" pitchFamily="34" charset="0"/>
                </a:rPr>
                <a:t>Explo RE  Easter</a:t>
              </a:r>
            </a:p>
          </p:txBody>
        </p:sp>
        <p:pic>
          <p:nvPicPr>
            <p:cNvPr id="7" name="Graphic 6" descr="Magnifying glass with solid fill">
              <a:extLst>
                <a:ext uri="{FF2B5EF4-FFF2-40B4-BE49-F238E27FC236}">
                  <a16:creationId xmlns:a16="http://schemas.microsoft.com/office/drawing/2014/main" id="{5FD507D4-D9AF-25B9-A763-8832C9A146A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20965335">
              <a:off x="3166473" y="4519606"/>
              <a:ext cx="3009506" cy="3009506"/>
            </a:xfrm>
            <a:prstGeom prst="rect">
              <a:avLst/>
            </a:prstGeom>
          </p:spPr>
        </p:pic>
      </p:grpSp>
      <p:sp>
        <p:nvSpPr>
          <p:cNvPr id="4" name="TextBox 3">
            <a:extLst>
              <a:ext uri="{FF2B5EF4-FFF2-40B4-BE49-F238E27FC236}">
                <a16:creationId xmlns:a16="http://schemas.microsoft.com/office/drawing/2014/main" id="{585F506D-4247-FEE9-B1A9-68264678764C}"/>
              </a:ext>
            </a:extLst>
          </p:cNvPr>
          <p:cNvSpPr txBox="1"/>
          <p:nvPr/>
        </p:nvSpPr>
        <p:spPr>
          <a:xfrm>
            <a:off x="-22310" y="4804665"/>
            <a:ext cx="9144000" cy="1754326"/>
          </a:xfrm>
          <a:prstGeom prst="rect">
            <a:avLst/>
          </a:prstGeom>
          <a:solidFill>
            <a:schemeClr val="tx1">
              <a:alpha val="53000"/>
            </a:schemeClr>
          </a:solidFill>
        </p:spPr>
        <p:txBody>
          <a:bodyPr wrap="square" rtlCol="0">
            <a:spAutoFit/>
          </a:bodyPr>
          <a:lstStyle/>
          <a:p>
            <a:pPr algn="ctr"/>
            <a:r>
              <a:rPr lang="en-GB" sz="3600" b="1" dirty="0">
                <a:solidFill>
                  <a:schemeClr val="bg1"/>
                </a:solidFill>
                <a:latin typeface="Century Gothic" panose="020B0502020202020204" pitchFamily="34" charset="0"/>
              </a:rPr>
              <a:t>‘If any of you want to be my followers, you must forget about yourself. You must take up your cross and follow me.’ </a:t>
            </a:r>
          </a:p>
        </p:txBody>
      </p:sp>
    </p:spTree>
    <p:extLst>
      <p:ext uri="{BB962C8B-B14F-4D97-AF65-F5344CB8AC3E}">
        <p14:creationId xmlns:p14="http://schemas.microsoft.com/office/powerpoint/2010/main" val="29747216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5"/>
                                        </p:tgtEl>
                                      </p:cBhvr>
                                    </p:animEffect>
                                    <p:set>
                                      <p:cBhvr>
                                        <p:cTn id="7" dur="1" fill="hold">
                                          <p:stCondLst>
                                            <p:cond delay="499"/>
                                          </p:stCondLst>
                                        </p:cTn>
                                        <p:tgtEl>
                                          <p:spTgt spid="5"/>
                                        </p:tgtEl>
                                        <p:attrNameLst>
                                          <p:attrName>style.visibility</p:attrName>
                                        </p:attrNameLst>
                                      </p:cBhvr>
                                      <p:to>
                                        <p:strVal val="hidden"/>
                                      </p:to>
                                    </p:set>
                                  </p:childTnLst>
                                </p:cTn>
                              </p:par>
                            </p:childTnLst>
                          </p:cTn>
                        </p:par>
                        <p:par>
                          <p:cTn id="8" fill="hold">
                            <p:stCondLst>
                              <p:cond delay="500"/>
                            </p:stCondLst>
                            <p:childTnLst>
                              <p:par>
                                <p:cTn id="9" presetID="10" presetClass="entr" presetSubtype="0" fill="hold" grpId="0" nodeType="afterEffect">
                                  <p:stCondLst>
                                    <p:cond delay="0"/>
                                  </p:stCondLst>
                                  <p:iterate type="lt">
                                    <p:tmPct val="10000"/>
                                  </p:iterate>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B81817-6DB3-9BAB-E0CB-1585318B3722}"/>
            </a:ext>
          </a:extLst>
        </p:cNvPr>
        <p:cNvGrpSpPr/>
        <p:nvPr/>
      </p:nvGrpSpPr>
      <p:grpSpPr>
        <a:xfrm>
          <a:off x="0" y="0"/>
          <a:ext cx="0" cy="0"/>
          <a:chOff x="0" y="0"/>
          <a:chExt cx="0" cy="0"/>
        </a:xfrm>
      </p:grpSpPr>
      <p:pic>
        <p:nvPicPr>
          <p:cNvPr id="2" name="Picture 1" descr="A group of crosses in the sky&#10;&#10;AI-generated content may be incorrect.">
            <a:extLst>
              <a:ext uri="{FF2B5EF4-FFF2-40B4-BE49-F238E27FC236}">
                <a16:creationId xmlns:a16="http://schemas.microsoft.com/office/drawing/2014/main" id="{01D5A6CA-CAC9-A9CC-50B5-95438885AC7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155" y="24438"/>
            <a:ext cx="9144000" cy="5143500"/>
          </a:xfrm>
          <a:prstGeom prst="rect">
            <a:avLst/>
          </a:prstGeom>
          <a:ln>
            <a:noFill/>
          </a:ln>
        </p:spPr>
      </p:pic>
      <p:sp>
        <p:nvSpPr>
          <p:cNvPr id="3" name="Rectangle: Rounded Corners 2">
            <a:extLst>
              <a:ext uri="{FF2B5EF4-FFF2-40B4-BE49-F238E27FC236}">
                <a16:creationId xmlns:a16="http://schemas.microsoft.com/office/drawing/2014/main" id="{C0BE762E-B3C6-1754-37A4-936618BB30CA}"/>
              </a:ext>
            </a:extLst>
          </p:cNvPr>
          <p:cNvSpPr/>
          <p:nvPr/>
        </p:nvSpPr>
        <p:spPr>
          <a:xfrm>
            <a:off x="-12101" y="4653136"/>
            <a:ext cx="9132845" cy="2088232"/>
          </a:xfrm>
          <a:prstGeom prst="roundRect">
            <a:avLst/>
          </a:prstGeom>
          <a:solidFill>
            <a:schemeClr val="tx1">
              <a:alpha val="5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fontAlgn="auto">
              <a:spcAft>
                <a:spcPts val="0"/>
              </a:spcAft>
              <a:defRPr/>
            </a:pPr>
            <a:r>
              <a:rPr lang="en-GB" sz="2800" b="1" dirty="0">
                <a:solidFill>
                  <a:schemeClr val="bg1"/>
                </a:solidFill>
                <a:latin typeface="Century Gothic" panose="020B0502020202020204" pitchFamily="34" charset="0"/>
                <a:ea typeface="MS PGothic" panose="020B0600070205080204" pitchFamily="34" charset="-128"/>
              </a:rPr>
              <a:t>….I wonder how our school’s values might help us as we ‘</a:t>
            </a:r>
            <a:r>
              <a:rPr lang="en-GB" sz="2800" b="1" dirty="0" err="1">
                <a:solidFill>
                  <a:schemeClr val="bg1"/>
                </a:solidFill>
                <a:latin typeface="Century Gothic" panose="020B0502020202020204" pitchFamily="34" charset="0"/>
                <a:ea typeface="MS PGothic" panose="020B0600070205080204" pitchFamily="34" charset="-128"/>
              </a:rPr>
              <a:t>ExploRE</a:t>
            </a:r>
            <a:r>
              <a:rPr lang="en-GB" sz="2800" b="1" dirty="0">
                <a:solidFill>
                  <a:schemeClr val="bg1"/>
                </a:solidFill>
                <a:latin typeface="Century Gothic" panose="020B0502020202020204" pitchFamily="34" charset="0"/>
                <a:ea typeface="MS PGothic" panose="020B0600070205080204" pitchFamily="34" charset="-128"/>
              </a:rPr>
              <a:t>’ Easter together?.....</a:t>
            </a:r>
          </a:p>
          <a:p>
            <a:pPr lvl="0" algn="ctr" fontAlgn="auto">
              <a:spcAft>
                <a:spcPts val="0"/>
              </a:spcAft>
              <a:defRPr/>
            </a:pPr>
            <a:r>
              <a:rPr lang="en-GB" sz="2800" b="1" dirty="0">
                <a:solidFill>
                  <a:schemeClr val="bg1"/>
                </a:solidFill>
                <a:latin typeface="Century Gothic" panose="020B0502020202020204" pitchFamily="34" charset="0"/>
                <a:ea typeface="MS PGothic" panose="020B0600070205080204" pitchFamily="34" charset="-128"/>
              </a:rPr>
              <a:t>….I wonder how what we do today might make a difference?.....in how we understand others?.....or perhaps the things of God?....</a:t>
            </a:r>
          </a:p>
        </p:txBody>
      </p:sp>
    </p:spTree>
    <p:extLst>
      <p:ext uri="{BB962C8B-B14F-4D97-AF65-F5344CB8AC3E}">
        <p14:creationId xmlns:p14="http://schemas.microsoft.com/office/powerpoint/2010/main" val="7859129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iterate type="lt">
                                    <p:tmPct val="10000"/>
                                  </p:iterate>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84AA0F21-2088-BC56-0F47-8EFF7CA55A9F}"/>
              </a:ext>
            </a:extLst>
          </p:cNvPr>
          <p:cNvSpPr txBox="1"/>
          <p:nvPr/>
        </p:nvSpPr>
        <p:spPr>
          <a:xfrm>
            <a:off x="117190" y="4869160"/>
            <a:ext cx="8909620" cy="1815882"/>
          </a:xfrm>
          <a:prstGeom prst="rect">
            <a:avLst/>
          </a:prstGeom>
          <a:noFill/>
        </p:spPr>
        <p:txBody>
          <a:bodyPr wrap="square">
            <a:spAutoFit/>
          </a:bodyPr>
          <a:lstStyle/>
          <a:p>
            <a:pPr algn="ctr"/>
            <a:r>
              <a:rPr lang="en-GB" sz="2800" b="1" dirty="0">
                <a:solidFill>
                  <a:schemeClr val="bg1"/>
                </a:solidFill>
                <a:latin typeface="Century Gothic" panose="020B0502020202020204" pitchFamily="34" charset="0"/>
              </a:rPr>
              <a:t>We're on a special journey of footsteps to the feast……</a:t>
            </a:r>
          </a:p>
          <a:p>
            <a:pPr algn="ctr"/>
            <a:endParaRPr lang="en-GB" sz="2800" b="1" dirty="0">
              <a:solidFill>
                <a:schemeClr val="bg1"/>
              </a:solidFill>
              <a:latin typeface="Century Gothic" panose="020B0502020202020204" pitchFamily="34" charset="0"/>
            </a:endParaRPr>
          </a:p>
          <a:p>
            <a:pPr algn="ctr"/>
            <a:r>
              <a:rPr lang="en-GB" sz="2800" b="1" dirty="0">
                <a:solidFill>
                  <a:schemeClr val="bg1"/>
                </a:solidFill>
                <a:latin typeface="Century Gothic" panose="020B0502020202020204" pitchFamily="34" charset="0"/>
              </a:rPr>
              <a:t>Jesus comes to rescue: the last, the lost, the least.</a:t>
            </a:r>
          </a:p>
        </p:txBody>
      </p:sp>
      <p:pic>
        <p:nvPicPr>
          <p:cNvPr id="10" name="Picture 9" descr="A pair of people's legs on a brick sidewalk&#10;&#10;AI-generated content may be incorrect.">
            <a:extLst>
              <a:ext uri="{FF2B5EF4-FFF2-40B4-BE49-F238E27FC236}">
                <a16:creationId xmlns:a16="http://schemas.microsoft.com/office/drawing/2014/main" id="{6816D29B-516D-03E0-3782-AE0FFF2D29AC}"/>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0" y="1"/>
            <a:ext cx="9144000" cy="4797152"/>
          </a:xfrm>
          <a:prstGeom prst="rect">
            <a:avLst/>
          </a:prstGeom>
        </p:spPr>
      </p:pic>
    </p:spTree>
    <p:extLst>
      <p:ext uri="{BB962C8B-B14F-4D97-AF65-F5344CB8AC3E}">
        <p14:creationId xmlns:p14="http://schemas.microsoft.com/office/powerpoint/2010/main" val="3495994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Effect transition="in" filter="fade">
                                      <p:cBhvr>
                                        <p:cTn id="12"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A picture containing text&#10;&#10;Description automatically generated">
            <a:extLst>
              <a:ext uri="{FF2B5EF4-FFF2-40B4-BE49-F238E27FC236}">
                <a16:creationId xmlns:a16="http://schemas.microsoft.com/office/drawing/2014/main" id="{3F6018DA-78E9-48FE-9F09-DEAB00F860C6}"/>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842963"/>
            <a:ext cx="9137650" cy="5172075"/>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8">
            <a:extLst>
              <a:ext uri="{FF2B5EF4-FFF2-40B4-BE49-F238E27FC236}">
                <a16:creationId xmlns:a16="http://schemas.microsoft.com/office/drawing/2014/main" id="{CD5A627A-B17B-4213-8C9E-8926FDC716B0}"/>
              </a:ext>
            </a:extLst>
          </p:cNvPr>
          <p:cNvSpPr txBox="1">
            <a:spLocks/>
          </p:cNvSpPr>
          <p:nvPr/>
        </p:nvSpPr>
        <p:spPr>
          <a:xfrm>
            <a:off x="232267" y="4941168"/>
            <a:ext cx="8679468" cy="1804401"/>
          </a:xfrm>
          <a:prstGeom prst="rect">
            <a:avLst/>
          </a:prstGeom>
          <a:solidFill>
            <a:schemeClr val="tx1">
              <a:alpha val="35000"/>
            </a:schemeClr>
          </a:solidFill>
          <a:ln w="38100" cmpd="dbl">
            <a:noFill/>
          </a:ln>
          <a:effectLst/>
        </p:spPr>
        <p:style>
          <a:lnRef idx="0">
            <a:schemeClr val="accent1"/>
          </a:lnRef>
          <a:fillRef idx="0">
            <a:schemeClr val="accent1"/>
          </a:fillRef>
          <a:effectRef idx="0">
            <a:schemeClr val="accent1"/>
          </a:effectRef>
          <a:fontRef idx="minor">
            <a:schemeClr val="dk1"/>
          </a:fontRef>
        </p:style>
        <p:txBody>
          <a:bodyPr/>
          <a:lstStyle/>
          <a:p>
            <a:pPr>
              <a:defRPr/>
            </a:pPr>
            <a:r>
              <a:rPr lang="en-GB" sz="3600" b="1" i="1" dirty="0">
                <a:solidFill>
                  <a:prstClr val="white"/>
                </a:solidFill>
                <a:latin typeface="Century Gothic" panose="020B0502020202020204" pitchFamily="34" charset="0"/>
                <a:ea typeface="MS Mincho" panose="02020609040205080304" pitchFamily="49" charset="-128"/>
                <a:cs typeface="Times New Roman" panose="02020603050405020304" pitchFamily="18" charset="0"/>
              </a:rPr>
              <a:t>Leader: </a:t>
            </a:r>
            <a:r>
              <a:rPr lang="en-GB" sz="3600" b="1" dirty="0">
                <a:solidFill>
                  <a:prstClr val="white"/>
                </a:solidFill>
                <a:latin typeface="Century Gothic" panose="020B0502020202020204" pitchFamily="34" charset="0"/>
                <a:ea typeface="MS Mincho" panose="02020609040205080304" pitchFamily="49" charset="-128"/>
                <a:cs typeface="Times New Roman" panose="02020603050405020304" pitchFamily="18" charset="0"/>
              </a:rPr>
              <a:t>As we leave this place &amp; time and go into the day ahead…</a:t>
            </a:r>
          </a:p>
          <a:p>
            <a:pPr lvl="0">
              <a:defRPr/>
            </a:pPr>
            <a:r>
              <a:rPr lang="en-GB" sz="3600" b="1" i="1" dirty="0">
                <a:solidFill>
                  <a:prstClr val="white"/>
                </a:solidFill>
                <a:latin typeface="Century Gothic" panose="020B0502020202020204" pitchFamily="34" charset="0"/>
                <a:ea typeface="MS Mincho" panose="02020609040205080304" pitchFamily="49" charset="-128"/>
                <a:cs typeface="Times New Roman" panose="02020603050405020304" pitchFamily="18" charset="0"/>
              </a:rPr>
              <a:t>All: May we journey well together!</a:t>
            </a:r>
            <a:endParaRPr lang="en-GB" b="1" i="1" dirty="0">
              <a:solidFill>
                <a:schemeClr val="bg1"/>
              </a:solidFill>
              <a:latin typeface="Century Gothic" panose="020B0502020202020204" pitchFamily="34" charset="0"/>
              <a:ea typeface="ＭＳ 明朝"/>
              <a:cs typeface="Times New Roman"/>
            </a:endParaRPr>
          </a:p>
        </p:txBody>
      </p:sp>
      <p:grpSp>
        <p:nvGrpSpPr>
          <p:cNvPr id="6" name="Group 5">
            <a:extLst>
              <a:ext uri="{FF2B5EF4-FFF2-40B4-BE49-F238E27FC236}">
                <a16:creationId xmlns:a16="http://schemas.microsoft.com/office/drawing/2014/main" id="{7A0EC5B5-BCF4-42AA-9E09-62890D59FFE7}"/>
              </a:ext>
            </a:extLst>
          </p:cNvPr>
          <p:cNvGrpSpPr/>
          <p:nvPr/>
        </p:nvGrpSpPr>
        <p:grpSpPr>
          <a:xfrm rot="8217778">
            <a:off x="8047870" y="6027250"/>
            <a:ext cx="1156935" cy="724285"/>
            <a:chOff x="0" y="0"/>
            <a:chExt cx="1670756" cy="1095023"/>
          </a:xfrm>
          <a:solidFill>
            <a:schemeClr val="bg1"/>
          </a:solidFill>
        </p:grpSpPr>
        <p:pic>
          <p:nvPicPr>
            <p:cNvPr id="7" name="Graphic 34" descr="Arrow: Counter-clockwise curve">
              <a:extLst>
                <a:ext uri="{FF2B5EF4-FFF2-40B4-BE49-F238E27FC236}">
                  <a16:creationId xmlns:a16="http://schemas.microsoft.com/office/drawing/2014/main" id="{F2A7CA65-32A8-426E-99D2-85DB5C4CC4D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180623"/>
              <a:ext cx="914400" cy="914400"/>
            </a:xfrm>
            <a:prstGeom prst="rect">
              <a:avLst/>
            </a:prstGeom>
          </p:spPr>
        </p:pic>
        <p:pic>
          <p:nvPicPr>
            <p:cNvPr id="8" name="Graphic 35" descr="Arrow: Counter-clockwise curve">
              <a:extLst>
                <a:ext uri="{FF2B5EF4-FFF2-40B4-BE49-F238E27FC236}">
                  <a16:creationId xmlns:a16="http://schemas.microsoft.com/office/drawing/2014/main" id="{308756D9-8648-4664-B17D-DBC96F3D3AA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flipH="1">
              <a:off x="756356" y="180623"/>
              <a:ext cx="914400" cy="914400"/>
            </a:xfrm>
            <a:prstGeom prst="rect">
              <a:avLst/>
            </a:prstGeom>
          </p:spPr>
        </p:pic>
        <p:pic>
          <p:nvPicPr>
            <p:cNvPr id="9" name="Graphic 36" descr="Arrow: Straight">
              <a:extLst>
                <a:ext uri="{FF2B5EF4-FFF2-40B4-BE49-F238E27FC236}">
                  <a16:creationId xmlns:a16="http://schemas.microsoft.com/office/drawing/2014/main" id="{35F2692D-72CE-4279-A0B1-0CEC8737E07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5400000">
              <a:off x="372533" y="0"/>
              <a:ext cx="914400" cy="914400"/>
            </a:xfrm>
            <a:prstGeom prst="rect">
              <a:avLst/>
            </a:prstGeom>
          </p:spPr>
        </p:pic>
      </p:grpSp>
      <p:pic>
        <p:nvPicPr>
          <p:cNvPr id="2" name="Picture 1" descr="A pair of people's legs on a brick sidewalk&#10;&#10;AI-generated content may be incorrect.">
            <a:extLst>
              <a:ext uri="{FF2B5EF4-FFF2-40B4-BE49-F238E27FC236}">
                <a16:creationId xmlns:a16="http://schemas.microsoft.com/office/drawing/2014/main" id="{B2D46D47-38EA-3F1E-BA27-D557E6E45085}"/>
              </a:ext>
            </a:extLst>
          </p:cNvPr>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a:xfrm>
            <a:off x="0" y="1"/>
            <a:ext cx="9144000" cy="4797152"/>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iterate type="lt">
                                    <p:tmPct val="10000"/>
                                  </p:iterate>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Times New Roman"/>
      </a:majorFont>
      <a:minorFont>
        <a:latin typeface="Times New Roman"/>
        <a:ea typeface=""/>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21252</TotalTime>
  <Words>1559</Words>
  <Application>Microsoft Office PowerPoint</Application>
  <PresentationFormat>On-screen Show (4:3)</PresentationFormat>
  <Paragraphs>139</Paragraphs>
  <Slides>25</Slides>
  <Notes>19</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25</vt:i4>
      </vt:variant>
    </vt:vector>
  </HeadingPairs>
  <TitlesOfParts>
    <vt:vector size="31" baseType="lpstr">
      <vt:lpstr>Arial</vt:lpstr>
      <vt:lpstr>Calibri</vt:lpstr>
      <vt:lpstr>Cambria</vt:lpstr>
      <vt:lpstr>Century Gothic</vt:lpstr>
      <vt:lpstr>Times New Roman</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Rachel</dc:creator>
  <cp:lastModifiedBy>Jane Whittington</cp:lastModifiedBy>
  <cp:revision>115</cp:revision>
  <dcterms:created xsi:type="dcterms:W3CDTF">2008-03-03T20:29:43Z</dcterms:created>
  <dcterms:modified xsi:type="dcterms:W3CDTF">2026-02-18T15:44:38Z</dcterms:modified>
</cp:coreProperties>
</file>