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4"/>
  </p:notesMasterIdLst>
  <p:sldIdLst>
    <p:sldId id="534" r:id="rId4"/>
    <p:sldId id="256" r:id="rId5"/>
    <p:sldId id="527" r:id="rId6"/>
    <p:sldId id="258" r:id="rId7"/>
    <p:sldId id="259" r:id="rId8"/>
    <p:sldId id="542" r:id="rId9"/>
    <p:sldId id="481" r:id="rId10"/>
    <p:sldId id="260" r:id="rId11"/>
    <p:sldId id="533" r:id="rId12"/>
    <p:sldId id="535" r:id="rId13"/>
    <p:sldId id="536" r:id="rId14"/>
    <p:sldId id="537" r:id="rId15"/>
    <p:sldId id="538" r:id="rId16"/>
    <p:sldId id="539" r:id="rId17"/>
    <p:sldId id="543" r:id="rId18"/>
    <p:sldId id="541" r:id="rId19"/>
    <p:sldId id="431" r:id="rId20"/>
    <p:sldId id="261" r:id="rId21"/>
    <p:sldId id="443" r:id="rId22"/>
    <p:sldId id="545"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C6F09E-5207-4347-A4B0-BA5519C15C0D}" v="203" dt="2026-03-06T00:30:11.213"/>
    <p1510:client id="{F72AC287-2471-4658-A8F6-64939614B177}" v="2" dt="2026-03-06T00:32:31.3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95915" autoAdjust="0"/>
  </p:normalViewPr>
  <p:slideViewPr>
    <p:cSldViewPr snapToGrid="0">
      <p:cViewPr varScale="1">
        <p:scale>
          <a:sx n="89" d="100"/>
          <a:sy n="89" d="100"/>
        </p:scale>
        <p:origin x="1080" y="2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0E13CC8D-59C2-4409-A640-E738E4606E44}"/>
    <pc:docChg chg="undo redo custSel addSld delSld modSld sldOrd modMainMaster">
      <pc:chgData name="Rachel Boxer" userId="6da37c9f42e40059" providerId="LiveId" clId="{0E13CC8D-59C2-4409-A640-E738E4606E44}" dt="2026-03-05T23:51:56.173" v="14526" actId="20577"/>
      <pc:docMkLst>
        <pc:docMk/>
      </pc:docMkLst>
      <pc:sldChg chg="addSp delSp modSp mod modTransition delAnim modAnim modNotesTx">
        <pc:chgData name="Rachel Boxer" userId="6da37c9f42e40059" providerId="LiveId" clId="{0E13CC8D-59C2-4409-A640-E738E4606E44}" dt="2026-03-05T23:28:23.900" v="13973" actId="20577"/>
        <pc:sldMkLst>
          <pc:docMk/>
          <pc:sldMk cId="1140250512" sldId="256"/>
        </pc:sldMkLst>
        <pc:picChg chg="add del mod modCrop">
          <ac:chgData name="Rachel Boxer" userId="6da37c9f42e40059" providerId="LiveId" clId="{0E13CC8D-59C2-4409-A640-E738E4606E44}" dt="2026-03-05T16:19:56.130" v="12875" actId="478"/>
          <ac:picMkLst>
            <pc:docMk/>
            <pc:sldMk cId="1140250512" sldId="256"/>
            <ac:picMk id="2" creationId="{23239C77-C3F3-1181-05B9-13C7FFB7F318}"/>
          </ac:picMkLst>
        </pc:picChg>
        <pc:picChg chg="add mod modCrop">
          <ac:chgData name="Rachel Boxer" userId="6da37c9f42e40059" providerId="LiveId" clId="{0E13CC8D-59C2-4409-A640-E738E4606E44}" dt="2026-03-05T16:20:39.879" v="12884" actId="208"/>
          <ac:picMkLst>
            <pc:docMk/>
            <pc:sldMk cId="1140250512" sldId="256"/>
            <ac:picMk id="3" creationId="{63C7C137-F413-FABC-D32C-88A70CE1D2E0}"/>
          </ac:picMkLst>
        </pc:picChg>
      </pc:sldChg>
      <pc:sldChg chg="modSp add del mod">
        <pc:chgData name="Rachel Boxer" userId="6da37c9f42e40059" providerId="LiveId" clId="{0E13CC8D-59C2-4409-A640-E738E4606E44}" dt="2026-03-05T00:23:50.141" v="7826" actId="47"/>
        <pc:sldMkLst>
          <pc:docMk/>
          <pc:sldMk cId="364825103" sldId="257"/>
        </pc:sldMkLst>
      </pc:sldChg>
      <pc:sldChg chg="addSp modSp add mod modTransition modNotesTx">
        <pc:chgData name="Rachel Boxer" userId="6da37c9f42e40059" providerId="LiveId" clId="{0E13CC8D-59C2-4409-A640-E738E4606E44}" dt="2026-03-05T23:29:37.673" v="13984" actId="20577"/>
        <pc:sldMkLst>
          <pc:docMk/>
          <pc:sldMk cId="1388915539" sldId="258"/>
        </pc:sldMkLst>
        <pc:picChg chg="add mod">
          <ac:chgData name="Rachel Boxer" userId="6da37c9f42e40059" providerId="LiveId" clId="{0E13CC8D-59C2-4409-A640-E738E4606E44}" dt="2026-03-04T14:18:56.573" v="476" actId="14100"/>
          <ac:picMkLst>
            <pc:docMk/>
            <pc:sldMk cId="1388915539" sldId="258"/>
            <ac:picMk id="3" creationId="{6D7261F1-8A99-B08F-3DCB-CAAB84AB51A6}"/>
          </ac:picMkLst>
        </pc:picChg>
        <pc:picChg chg="add mod">
          <ac:chgData name="Rachel Boxer" userId="6da37c9f42e40059" providerId="LiveId" clId="{0E13CC8D-59C2-4409-A640-E738E4606E44}" dt="2026-03-04T14:18:59.021" v="477" actId="208"/>
          <ac:picMkLst>
            <pc:docMk/>
            <pc:sldMk cId="1388915539" sldId="258"/>
            <ac:picMk id="5" creationId="{60CF18B9-3B3F-BD61-3016-86B511629C5C}"/>
          </ac:picMkLst>
        </pc:picChg>
      </pc:sldChg>
      <pc:sldChg chg="addSp delSp modSp add mod ord modTransition modAnim modNotesTx">
        <pc:chgData name="Rachel Boxer" userId="6da37c9f42e40059" providerId="LiveId" clId="{0E13CC8D-59C2-4409-A640-E738E4606E44}" dt="2026-03-05T23:30:20.421" v="14008" actId="20577"/>
        <pc:sldMkLst>
          <pc:docMk/>
          <pc:sldMk cId="95697205" sldId="259"/>
        </pc:sldMkLst>
        <pc:spChg chg="add mod">
          <ac:chgData name="Rachel Boxer" userId="6da37c9f42e40059" providerId="LiveId" clId="{0E13CC8D-59C2-4409-A640-E738E4606E44}" dt="2026-03-05T23:10:01.894" v="13709" actId="122"/>
          <ac:spMkLst>
            <pc:docMk/>
            <pc:sldMk cId="95697205" sldId="259"/>
            <ac:spMk id="5" creationId="{3F7611D0-AB90-2E4A-18C4-95A5192873FB}"/>
          </ac:spMkLst>
        </pc:spChg>
        <pc:picChg chg="add del mod">
          <ac:chgData name="Rachel Boxer" userId="6da37c9f42e40059" providerId="LiveId" clId="{0E13CC8D-59C2-4409-A640-E738E4606E44}" dt="2026-03-05T16:05:28.314" v="12683" actId="478"/>
          <ac:picMkLst>
            <pc:docMk/>
            <pc:sldMk cId="95697205" sldId="259"/>
            <ac:picMk id="3" creationId="{235741E4-4215-5404-F992-C905085D6FED}"/>
          </ac:picMkLst>
        </pc:picChg>
        <pc:picChg chg="add mod">
          <ac:chgData name="Rachel Boxer" userId="6da37c9f42e40059" providerId="LiveId" clId="{0E13CC8D-59C2-4409-A640-E738E4606E44}" dt="2026-03-05T16:27:05.341" v="12908" actId="1076"/>
          <ac:picMkLst>
            <pc:docMk/>
            <pc:sldMk cId="95697205" sldId="259"/>
            <ac:picMk id="3" creationId="{5C5F26CE-7BDE-BB1C-A747-59BEE6B3A59F}"/>
          </ac:picMkLst>
        </pc:picChg>
        <pc:picChg chg="add mod modCrop">
          <ac:chgData name="Rachel Boxer" userId="6da37c9f42e40059" providerId="LiveId" clId="{0E13CC8D-59C2-4409-A640-E738E4606E44}" dt="2026-03-05T23:09:40.741" v="13707" actId="1076"/>
          <ac:picMkLst>
            <pc:docMk/>
            <pc:sldMk cId="95697205" sldId="259"/>
            <ac:picMk id="4" creationId="{5A64E29A-3E70-4FB0-5A31-4F1E882DBDCA}"/>
          </ac:picMkLst>
        </pc:picChg>
        <pc:picChg chg="add del mod ord">
          <ac:chgData name="Rachel Boxer" userId="6da37c9f42e40059" providerId="LiveId" clId="{0E13CC8D-59C2-4409-A640-E738E4606E44}" dt="2026-03-05T16:24:03.894" v="12893" actId="478"/>
          <ac:picMkLst>
            <pc:docMk/>
            <pc:sldMk cId="95697205" sldId="259"/>
            <ac:picMk id="4" creationId="{D3E5420C-93E2-6512-E933-095EEE3CDC96}"/>
          </ac:picMkLst>
        </pc:picChg>
        <pc:picChg chg="add del mod">
          <ac:chgData name="Rachel Boxer" userId="6da37c9f42e40059" providerId="LiveId" clId="{0E13CC8D-59C2-4409-A640-E738E4606E44}" dt="2026-03-05T16:24:11.398" v="12896" actId="478"/>
          <ac:picMkLst>
            <pc:docMk/>
            <pc:sldMk cId="95697205" sldId="259"/>
            <ac:picMk id="6" creationId="{820136E3-9B4B-334B-E718-9C5D1C43C11C}"/>
          </ac:picMkLst>
        </pc:picChg>
      </pc:sldChg>
      <pc:sldChg chg="addSp delSp modSp add mod ord modTransition modNotesTx">
        <pc:chgData name="Rachel Boxer" userId="6da37c9f42e40059" providerId="LiveId" clId="{0E13CC8D-59C2-4409-A640-E738E4606E44}" dt="2026-03-05T23:32:55.176" v="14031" actId="20577"/>
        <pc:sldMkLst>
          <pc:docMk/>
          <pc:sldMk cId="357243475" sldId="260"/>
        </pc:sldMkLst>
        <pc:spChg chg="add mod">
          <ac:chgData name="Rachel Boxer" userId="6da37c9f42e40059" providerId="LiveId" clId="{0E13CC8D-59C2-4409-A640-E738E4606E44}" dt="2026-03-05T09:49:25.415" v="9767" actId="14100"/>
          <ac:spMkLst>
            <pc:docMk/>
            <pc:sldMk cId="357243475" sldId="260"/>
            <ac:spMk id="4" creationId="{16BF1459-20BF-3F55-9764-8EC357992B51}"/>
          </ac:spMkLst>
        </pc:spChg>
        <pc:picChg chg="add mod">
          <ac:chgData name="Rachel Boxer" userId="6da37c9f42e40059" providerId="LiveId" clId="{0E13CC8D-59C2-4409-A640-E738E4606E44}" dt="2026-03-05T09:45:44.156" v="9524" actId="14100"/>
          <ac:picMkLst>
            <pc:docMk/>
            <pc:sldMk cId="357243475" sldId="260"/>
            <ac:picMk id="3" creationId="{4008B900-7E01-7B9E-34D9-F0DB2F4DDE5D}"/>
          </ac:picMkLst>
        </pc:picChg>
        <pc:picChg chg="add mod ord modCrop">
          <ac:chgData name="Rachel Boxer" userId="6da37c9f42e40059" providerId="LiveId" clId="{0E13CC8D-59C2-4409-A640-E738E4606E44}" dt="2026-03-05T10:24:11.279" v="10289" actId="1076"/>
          <ac:picMkLst>
            <pc:docMk/>
            <pc:sldMk cId="357243475" sldId="260"/>
            <ac:picMk id="5" creationId="{F44C953E-5797-8AFF-F1AA-719DB078D6FE}"/>
          </ac:picMkLst>
        </pc:picChg>
      </pc:sldChg>
      <pc:sldChg chg="addSp delSp modSp add mod ord modTransition delAnim modAnim modNotesTx">
        <pc:chgData name="Rachel Boxer" userId="6da37c9f42e40059" providerId="LiveId" clId="{0E13CC8D-59C2-4409-A640-E738E4606E44}" dt="2026-03-05T23:51:56.173" v="14526" actId="20577"/>
        <pc:sldMkLst>
          <pc:docMk/>
          <pc:sldMk cId="847091143" sldId="261"/>
        </pc:sldMkLst>
        <pc:picChg chg="add del mod modCrop">
          <ac:chgData name="Rachel Boxer" userId="6da37c9f42e40059" providerId="LiveId" clId="{0E13CC8D-59C2-4409-A640-E738E4606E44}" dt="2026-03-05T15:54:57.233" v="12221" actId="478"/>
          <ac:picMkLst>
            <pc:docMk/>
            <pc:sldMk cId="847091143" sldId="261"/>
            <ac:picMk id="3" creationId="{B644BEAF-9EF8-C2D8-2718-FD33E0385C26}"/>
          </ac:picMkLst>
        </pc:picChg>
        <pc:picChg chg="add del mod">
          <ac:chgData name="Rachel Boxer" userId="6da37c9f42e40059" providerId="LiveId" clId="{0E13CC8D-59C2-4409-A640-E738E4606E44}" dt="2026-03-05T00:36:56.264" v="7867" actId="478"/>
          <ac:picMkLst>
            <pc:docMk/>
            <pc:sldMk cId="847091143" sldId="261"/>
            <ac:picMk id="4" creationId="{3AB9D197-005A-4F92-BA41-7DACA507EA64}"/>
          </ac:picMkLst>
        </pc:picChg>
        <pc:picChg chg="add mod">
          <ac:chgData name="Rachel Boxer" userId="6da37c9f42e40059" providerId="LiveId" clId="{0E13CC8D-59C2-4409-A640-E738E4606E44}" dt="2026-03-05T15:56:56.553" v="12431" actId="208"/>
          <ac:picMkLst>
            <pc:docMk/>
            <pc:sldMk cId="847091143" sldId="261"/>
            <ac:picMk id="4" creationId="{4F7F5A82-8A5A-80C9-CBB2-C75FE173A7C8}"/>
          </ac:picMkLst>
        </pc:picChg>
      </pc:sldChg>
      <pc:sldChg chg="add del setBg">
        <pc:chgData name="Rachel Boxer" userId="6da37c9f42e40059" providerId="LiveId" clId="{0E13CC8D-59C2-4409-A640-E738E4606E44}" dt="2026-03-05T00:23:53.911" v="7831" actId="47"/>
        <pc:sldMkLst>
          <pc:docMk/>
          <pc:sldMk cId="2462711581" sldId="262"/>
        </pc:sldMkLst>
      </pc:sldChg>
      <pc:sldChg chg="add del">
        <pc:chgData name="Rachel Boxer" userId="6da37c9f42e40059" providerId="LiveId" clId="{0E13CC8D-59C2-4409-A640-E738E4606E44}" dt="2026-03-05T00:23:56.726" v="7832" actId="47"/>
        <pc:sldMkLst>
          <pc:docMk/>
          <pc:sldMk cId="2573765795" sldId="263"/>
        </pc:sldMkLst>
      </pc:sldChg>
      <pc:sldChg chg="add del">
        <pc:chgData name="Rachel Boxer" userId="6da37c9f42e40059" providerId="LiveId" clId="{0E13CC8D-59C2-4409-A640-E738E4606E44}" dt="2026-03-05T00:23:57.666" v="7833" actId="47"/>
        <pc:sldMkLst>
          <pc:docMk/>
          <pc:sldMk cId="3227420537" sldId="264"/>
        </pc:sldMkLst>
      </pc:sldChg>
      <pc:sldChg chg="add del">
        <pc:chgData name="Rachel Boxer" userId="6da37c9f42e40059" providerId="LiveId" clId="{0E13CC8D-59C2-4409-A640-E738E4606E44}" dt="2026-03-05T00:23:58.561" v="7834" actId="47"/>
        <pc:sldMkLst>
          <pc:docMk/>
          <pc:sldMk cId="1571446158" sldId="265"/>
        </pc:sldMkLst>
      </pc:sldChg>
      <pc:sldChg chg="add modTransition">
        <pc:chgData name="Rachel Boxer" userId="6da37c9f42e40059" providerId="LiveId" clId="{0E13CC8D-59C2-4409-A640-E738E4606E44}" dt="2026-03-05T01:09:33.259" v="9095"/>
        <pc:sldMkLst>
          <pc:docMk/>
          <pc:sldMk cId="0" sldId="431"/>
        </pc:sldMkLst>
      </pc:sldChg>
      <pc:sldChg chg="add modNotesTx">
        <pc:chgData name="Rachel Boxer" userId="6da37c9f42e40059" providerId="LiveId" clId="{0E13CC8D-59C2-4409-A640-E738E4606E44}" dt="2026-03-05T16:39:30.277" v="13131" actId="20577"/>
        <pc:sldMkLst>
          <pc:docMk/>
          <pc:sldMk cId="0" sldId="443"/>
        </pc:sldMkLst>
      </pc:sldChg>
      <pc:sldChg chg="addSp modSp add del mod ord modTransition modAnim modNotesTx">
        <pc:chgData name="Rachel Boxer" userId="6da37c9f42e40059" providerId="LiveId" clId="{0E13CC8D-59C2-4409-A640-E738E4606E44}" dt="2026-03-05T23:34:48.626" v="14040" actId="20577"/>
        <pc:sldMkLst>
          <pc:docMk/>
          <pc:sldMk cId="2418344498" sldId="481"/>
        </pc:sldMkLst>
        <pc:picChg chg="mod ord modCrop">
          <ac:chgData name="Rachel Boxer" userId="6da37c9f42e40059" providerId="LiveId" clId="{0E13CC8D-59C2-4409-A640-E738E4606E44}" dt="2026-03-04T23:40:21.739" v="6803" actId="1076"/>
          <ac:picMkLst>
            <pc:docMk/>
            <pc:sldMk cId="2418344498" sldId="481"/>
            <ac:picMk id="3" creationId="{6B868BC5-9A6B-5CD1-079D-51FBF91BE55B}"/>
          </ac:picMkLst>
        </pc:picChg>
        <pc:picChg chg="add mod modCrop">
          <ac:chgData name="Rachel Boxer" userId="6da37c9f42e40059" providerId="LiveId" clId="{0E13CC8D-59C2-4409-A640-E738E4606E44}" dt="2026-03-04T23:40:21.200" v="6802" actId="14100"/>
          <ac:picMkLst>
            <pc:docMk/>
            <pc:sldMk cId="2418344498" sldId="481"/>
            <ac:picMk id="4" creationId="{0B67B726-5DEB-253E-F532-784A1426B5A4}"/>
          </ac:picMkLst>
        </pc:picChg>
      </pc:sldChg>
      <pc:sldChg chg="modSp add mod modTransition setBg modNotesTx">
        <pc:chgData name="Rachel Boxer" userId="6da37c9f42e40059" providerId="LiveId" clId="{0E13CC8D-59C2-4409-A640-E738E4606E44}" dt="2026-03-05T23:28:30.725" v="13975" actId="20577"/>
        <pc:sldMkLst>
          <pc:docMk/>
          <pc:sldMk cId="3071693309" sldId="527"/>
        </pc:sldMkLst>
        <pc:spChg chg="mod">
          <ac:chgData name="Rachel Boxer" userId="6da37c9f42e40059" providerId="LiveId" clId="{0E13CC8D-59C2-4409-A640-E738E4606E44}" dt="2026-03-04T15:40:55.097" v="493" actId="1035"/>
          <ac:spMkLst>
            <pc:docMk/>
            <pc:sldMk cId="3071693309" sldId="527"/>
            <ac:spMk id="6" creationId="{63538C6E-F09D-4458-4AEE-BE8FE153400D}"/>
          </ac:spMkLst>
        </pc:spChg>
      </pc:sldChg>
      <pc:sldChg chg="add del">
        <pc:chgData name="Rachel Boxer" userId="6da37c9f42e40059" providerId="LiveId" clId="{0E13CC8D-59C2-4409-A640-E738E4606E44}" dt="2026-03-05T00:23:50.922" v="7827" actId="47"/>
        <pc:sldMkLst>
          <pc:docMk/>
          <pc:sldMk cId="92386258" sldId="528"/>
        </pc:sldMkLst>
      </pc:sldChg>
      <pc:sldChg chg="add del">
        <pc:chgData name="Rachel Boxer" userId="6da37c9f42e40059" providerId="LiveId" clId="{0E13CC8D-59C2-4409-A640-E738E4606E44}" dt="2026-03-05T00:23:51.365" v="7828" actId="47"/>
        <pc:sldMkLst>
          <pc:docMk/>
          <pc:sldMk cId="103066890" sldId="529"/>
        </pc:sldMkLst>
      </pc:sldChg>
      <pc:sldChg chg="add del">
        <pc:chgData name="Rachel Boxer" userId="6da37c9f42e40059" providerId="LiveId" clId="{0E13CC8D-59C2-4409-A640-E738E4606E44}" dt="2026-03-05T00:23:51.979" v="7829" actId="47"/>
        <pc:sldMkLst>
          <pc:docMk/>
          <pc:sldMk cId="3368543504" sldId="530"/>
        </pc:sldMkLst>
      </pc:sldChg>
      <pc:sldChg chg="add del">
        <pc:chgData name="Rachel Boxer" userId="6da37c9f42e40059" providerId="LiveId" clId="{0E13CC8D-59C2-4409-A640-E738E4606E44}" dt="2026-03-05T00:23:53.244" v="7830" actId="47"/>
        <pc:sldMkLst>
          <pc:docMk/>
          <pc:sldMk cId="1736957651" sldId="531"/>
        </pc:sldMkLst>
      </pc:sldChg>
      <pc:sldChg chg="addSp delSp modSp add mod ord modTransition modNotesTx">
        <pc:chgData name="Rachel Boxer" userId="6da37c9f42e40059" providerId="LiveId" clId="{0E13CC8D-59C2-4409-A640-E738E4606E44}" dt="2026-03-05T23:36:11.940" v="14051" actId="20577"/>
        <pc:sldMkLst>
          <pc:docMk/>
          <pc:sldMk cId="3189884952" sldId="533"/>
        </pc:sldMkLst>
        <pc:spChg chg="add mod ord">
          <ac:chgData name="Rachel Boxer" userId="6da37c9f42e40059" providerId="LiveId" clId="{0E13CC8D-59C2-4409-A640-E738E4606E44}" dt="2026-03-05T10:08:41.969" v="9820" actId="1036"/>
          <ac:spMkLst>
            <pc:docMk/>
            <pc:sldMk cId="3189884952" sldId="533"/>
            <ac:spMk id="3" creationId="{BF8DF397-30EF-D310-B037-D1BBADE5576E}"/>
          </ac:spMkLst>
        </pc:spChg>
        <pc:picChg chg="add mod modCrop">
          <ac:chgData name="Rachel Boxer" userId="6da37c9f42e40059" providerId="LiveId" clId="{0E13CC8D-59C2-4409-A640-E738E4606E44}" dt="2026-03-05T10:07:17.517" v="9802" actId="208"/>
          <ac:picMkLst>
            <pc:docMk/>
            <pc:sldMk cId="3189884952" sldId="533"/>
            <ac:picMk id="4" creationId="{2F5596B5-CD25-A237-48D7-77134B002DA7}"/>
          </ac:picMkLst>
        </pc:picChg>
        <pc:picChg chg="add mod modCrop">
          <ac:chgData name="Rachel Boxer" userId="6da37c9f42e40059" providerId="LiveId" clId="{0E13CC8D-59C2-4409-A640-E738E4606E44}" dt="2026-03-05T10:08:08.597" v="9813" actId="1076"/>
          <ac:picMkLst>
            <pc:docMk/>
            <pc:sldMk cId="3189884952" sldId="533"/>
            <ac:picMk id="6" creationId="{1540DE69-BA84-5FCF-C1EA-F0C142C1D6BB}"/>
          </ac:picMkLst>
        </pc:picChg>
        <pc:picChg chg="add del mod modCrop">
          <ac:chgData name="Rachel Boxer" userId="6da37c9f42e40059" providerId="LiveId" clId="{0E13CC8D-59C2-4409-A640-E738E4606E44}" dt="2026-03-05T10:06:38.942" v="9790" actId="478"/>
          <ac:picMkLst>
            <pc:docMk/>
            <pc:sldMk cId="3189884952" sldId="533"/>
            <ac:picMk id="7" creationId="{A3FEABD8-B485-7186-D805-FCAD697DB12E}"/>
          </ac:picMkLst>
        </pc:picChg>
        <pc:picChg chg="add del mod ord modCrop">
          <ac:chgData name="Rachel Boxer" userId="6da37c9f42e40059" providerId="LiveId" clId="{0E13CC8D-59C2-4409-A640-E738E4606E44}" dt="2026-03-05T10:06:40.956" v="9792" actId="478"/>
          <ac:picMkLst>
            <pc:docMk/>
            <pc:sldMk cId="3189884952" sldId="533"/>
            <ac:picMk id="9" creationId="{33A09B4E-4BF6-E582-2071-CF50351B06DB}"/>
          </ac:picMkLst>
        </pc:picChg>
        <pc:picChg chg="add mod">
          <ac:chgData name="Rachel Boxer" userId="6da37c9f42e40059" providerId="LiveId" clId="{0E13CC8D-59C2-4409-A640-E738E4606E44}" dt="2026-03-05T16:09:18.224" v="12703" actId="1076"/>
          <ac:picMkLst>
            <pc:docMk/>
            <pc:sldMk cId="3189884952" sldId="533"/>
            <ac:picMk id="10" creationId="{0D5A3BE2-99B8-18CF-0D89-FF7A018A43B7}"/>
          </ac:picMkLst>
        </pc:picChg>
        <pc:picChg chg="add del mod">
          <ac:chgData name="Rachel Boxer" userId="6da37c9f42e40059" providerId="LiveId" clId="{0E13CC8D-59C2-4409-A640-E738E4606E44}" dt="2026-03-05T16:08:53.083" v="12699" actId="478"/>
          <ac:picMkLst>
            <pc:docMk/>
            <pc:sldMk cId="3189884952" sldId="533"/>
            <ac:picMk id="11" creationId="{37F091D1-F492-BDA6-F098-365AB096C1D6}"/>
          </ac:picMkLst>
        </pc:picChg>
      </pc:sldChg>
      <pc:sldChg chg="addSp modSp new mod modTransition modNotesTx">
        <pc:chgData name="Rachel Boxer" userId="6da37c9f42e40059" providerId="LiveId" clId="{0E13CC8D-59C2-4409-A640-E738E4606E44}" dt="2026-03-05T23:18:47.725" v="13963" actId="20577"/>
        <pc:sldMkLst>
          <pc:docMk/>
          <pc:sldMk cId="1398216182" sldId="534"/>
        </pc:sldMkLst>
        <pc:picChg chg="add mod">
          <ac:chgData name="Rachel Boxer" userId="6da37c9f42e40059" providerId="LiveId" clId="{0E13CC8D-59C2-4409-A640-E738E4606E44}" dt="2026-03-05T01:09:15.913" v="9093" actId="12789"/>
          <ac:picMkLst>
            <pc:docMk/>
            <pc:sldMk cId="1398216182" sldId="534"/>
            <ac:picMk id="3" creationId="{3D382BAB-E060-75F5-4D85-2D62E6DD5CE7}"/>
          </ac:picMkLst>
        </pc:picChg>
      </pc:sldChg>
      <pc:sldChg chg="addSp delSp modSp new mod ord modTransition modAnim modNotesTx">
        <pc:chgData name="Rachel Boxer" userId="6da37c9f42e40059" providerId="LiveId" clId="{0E13CC8D-59C2-4409-A640-E738E4606E44}" dt="2026-03-05T23:36:22.631" v="14061" actId="20577"/>
        <pc:sldMkLst>
          <pc:docMk/>
          <pc:sldMk cId="1858018177" sldId="535"/>
        </pc:sldMkLst>
        <pc:spChg chg="add mod">
          <ac:chgData name="Rachel Boxer" userId="6da37c9f42e40059" providerId="LiveId" clId="{0E13CC8D-59C2-4409-A640-E738E4606E44}" dt="2026-03-05T00:54:36.608" v="8824" actId="1076"/>
          <ac:spMkLst>
            <pc:docMk/>
            <pc:sldMk cId="1858018177" sldId="535"/>
            <ac:spMk id="9" creationId="{06334527-8832-F609-C436-91561CA3B49D}"/>
          </ac:spMkLst>
        </pc:spChg>
        <pc:picChg chg="add del mod ord modCrop">
          <ac:chgData name="Rachel Boxer" userId="6da37c9f42e40059" providerId="LiveId" clId="{0E13CC8D-59C2-4409-A640-E738E4606E44}" dt="2026-03-05T09:51:20.107" v="9769" actId="478"/>
          <ac:picMkLst>
            <pc:docMk/>
            <pc:sldMk cId="1858018177" sldId="535"/>
            <ac:picMk id="2" creationId="{18FB6042-C8E7-A140-FEF0-B5C9F88EB375}"/>
          </ac:picMkLst>
        </pc:picChg>
        <pc:picChg chg="add mod modCrop">
          <ac:chgData name="Rachel Boxer" userId="6da37c9f42e40059" providerId="LiveId" clId="{0E13CC8D-59C2-4409-A640-E738E4606E44}" dt="2026-03-05T10:08:56.731" v="9836" actId="1038"/>
          <ac:picMkLst>
            <pc:docMk/>
            <pc:sldMk cId="1858018177" sldId="535"/>
            <ac:picMk id="4" creationId="{81E9A649-10B0-B299-104D-BDC23546FE5E}"/>
          </ac:picMkLst>
        </pc:picChg>
        <pc:picChg chg="add mod">
          <ac:chgData name="Rachel Boxer" userId="6da37c9f42e40059" providerId="LiveId" clId="{0E13CC8D-59C2-4409-A640-E738E4606E44}" dt="2026-03-05T09:51:52.041" v="9775" actId="208"/>
          <ac:picMkLst>
            <pc:docMk/>
            <pc:sldMk cId="1858018177" sldId="535"/>
            <ac:picMk id="5" creationId="{BCC3283F-CBA2-275A-CB48-5D9C84A631E6}"/>
          </ac:picMkLst>
        </pc:picChg>
        <pc:picChg chg="add mod ord">
          <ac:chgData name="Rachel Boxer" userId="6da37c9f42e40059" providerId="LiveId" clId="{0E13CC8D-59C2-4409-A640-E738E4606E44}" dt="2026-03-05T10:26:30.438" v="10338" actId="1076"/>
          <ac:picMkLst>
            <pc:docMk/>
            <pc:sldMk cId="1858018177" sldId="535"/>
            <ac:picMk id="6" creationId="{377022A9-A3DA-AE85-DCDB-65B6C5C07516}"/>
          </ac:picMkLst>
        </pc:picChg>
      </pc:sldChg>
      <pc:sldChg chg="addSp modSp new mod modTransition addAnim delAnim modAnim modNotesTx">
        <pc:chgData name="Rachel Boxer" userId="6da37c9f42e40059" providerId="LiveId" clId="{0E13CC8D-59C2-4409-A640-E738E4606E44}" dt="2026-03-05T23:39:12.739" v="14111" actId="20577"/>
        <pc:sldMkLst>
          <pc:docMk/>
          <pc:sldMk cId="3885054318" sldId="536"/>
        </pc:sldMkLst>
        <pc:spChg chg="add mod">
          <ac:chgData name="Rachel Boxer" userId="6da37c9f42e40059" providerId="LiveId" clId="{0E13CC8D-59C2-4409-A640-E738E4606E44}" dt="2026-03-05T00:11:17.059" v="7295" actId="20577"/>
          <ac:spMkLst>
            <pc:docMk/>
            <pc:sldMk cId="3885054318" sldId="536"/>
            <ac:spMk id="3" creationId="{09659F3C-1F80-5DA2-DC81-8AE1E46620E7}"/>
          </ac:spMkLst>
        </pc:spChg>
        <pc:spChg chg="add mod">
          <ac:chgData name="Rachel Boxer" userId="6da37c9f42e40059" providerId="LiveId" clId="{0E13CC8D-59C2-4409-A640-E738E4606E44}" dt="2026-03-05T00:14:29.436" v="7331" actId="20577"/>
          <ac:spMkLst>
            <pc:docMk/>
            <pc:sldMk cId="3885054318" sldId="536"/>
            <ac:spMk id="4" creationId="{6D680FF2-525F-C122-6ED5-9FEA3DFE9838}"/>
          </ac:spMkLst>
        </pc:spChg>
        <pc:picChg chg="add mod">
          <ac:chgData name="Rachel Boxer" userId="6da37c9f42e40059" providerId="LiveId" clId="{0E13CC8D-59C2-4409-A640-E738E4606E44}" dt="2026-03-05T16:14:19.728" v="12857" actId="208"/>
          <ac:picMkLst>
            <pc:docMk/>
            <pc:sldMk cId="3885054318" sldId="536"/>
            <ac:picMk id="5" creationId="{DC3DEF9E-6859-DFA7-7A35-705F27D3C738}"/>
          </ac:picMkLst>
        </pc:picChg>
      </pc:sldChg>
      <pc:sldChg chg="addSp delSp modSp new mod modTransition modAnim modNotesTx">
        <pc:chgData name="Rachel Boxer" userId="6da37c9f42e40059" providerId="LiveId" clId="{0E13CC8D-59C2-4409-A640-E738E4606E44}" dt="2026-03-05T23:39:30.123" v="14128" actId="20577"/>
        <pc:sldMkLst>
          <pc:docMk/>
          <pc:sldMk cId="1286763742" sldId="537"/>
        </pc:sldMkLst>
        <pc:spChg chg="add del">
          <ac:chgData name="Rachel Boxer" userId="6da37c9f42e40059" providerId="LiveId" clId="{0E13CC8D-59C2-4409-A640-E738E4606E44}" dt="2026-03-05T00:20:50.438" v="7774" actId="22"/>
          <ac:spMkLst>
            <pc:docMk/>
            <pc:sldMk cId="1286763742" sldId="537"/>
            <ac:spMk id="3" creationId="{0DDC1E5B-4E2C-9F0C-64F8-7B38E4C3F114}"/>
          </ac:spMkLst>
        </pc:spChg>
        <pc:spChg chg="add mod">
          <ac:chgData name="Rachel Boxer" userId="6da37c9f42e40059" providerId="LiveId" clId="{0E13CC8D-59C2-4409-A640-E738E4606E44}" dt="2026-03-05T00:23:05.308" v="7788"/>
          <ac:spMkLst>
            <pc:docMk/>
            <pc:sldMk cId="1286763742" sldId="537"/>
            <ac:spMk id="4" creationId="{95AF1EC3-3E33-C8BD-72CC-8C1159EBD52A}"/>
          </ac:spMkLst>
        </pc:spChg>
        <pc:spChg chg="add mod">
          <ac:chgData name="Rachel Boxer" userId="6da37c9f42e40059" providerId="LiveId" clId="{0E13CC8D-59C2-4409-A640-E738E4606E44}" dt="2026-03-05T00:23:38.970" v="7824" actId="14100"/>
          <ac:spMkLst>
            <pc:docMk/>
            <pc:sldMk cId="1286763742" sldId="537"/>
            <ac:spMk id="5" creationId="{373A11F3-8E1F-F196-3C82-9826708128D5}"/>
          </ac:spMkLst>
        </pc:spChg>
        <pc:picChg chg="add mod modCrop">
          <ac:chgData name="Rachel Boxer" userId="6da37c9f42e40059" providerId="LiveId" clId="{0E13CC8D-59C2-4409-A640-E738E4606E44}" dt="2026-03-05T00:56:17.171" v="8832" actId="1076"/>
          <ac:picMkLst>
            <pc:docMk/>
            <pc:sldMk cId="1286763742" sldId="537"/>
            <ac:picMk id="7" creationId="{24632A9B-D747-7501-9F8D-DBB5FA3C3FB9}"/>
          </ac:picMkLst>
        </pc:picChg>
      </pc:sldChg>
      <pc:sldChg chg="addSp modSp add mod modTransition modAnim modNotesTx">
        <pc:chgData name="Rachel Boxer" userId="6da37c9f42e40059" providerId="LiveId" clId="{0E13CC8D-59C2-4409-A640-E738E4606E44}" dt="2026-03-05T23:40:33.193" v="14150" actId="20577"/>
        <pc:sldMkLst>
          <pc:docMk/>
          <pc:sldMk cId="1349420767" sldId="538"/>
        </pc:sldMkLst>
        <pc:picChg chg="add mod ord modCrop">
          <ac:chgData name="Rachel Boxer" userId="6da37c9f42e40059" providerId="LiveId" clId="{0E13CC8D-59C2-4409-A640-E738E4606E44}" dt="2026-03-05T00:57:15.608" v="8840" actId="171"/>
          <ac:picMkLst>
            <pc:docMk/>
            <pc:sldMk cId="1349420767" sldId="538"/>
            <ac:picMk id="3" creationId="{07DF2EA7-AAE4-FD25-DE20-18398E16EC7E}"/>
          </ac:picMkLst>
        </pc:picChg>
      </pc:sldChg>
      <pc:sldChg chg="addSp modSp add mod modTransition modAnim modNotesTx">
        <pc:chgData name="Rachel Boxer" userId="6da37c9f42e40059" providerId="LiveId" clId="{0E13CC8D-59C2-4409-A640-E738E4606E44}" dt="2026-03-05T23:40:42.442" v="14161" actId="20577"/>
        <pc:sldMkLst>
          <pc:docMk/>
          <pc:sldMk cId="1948988908" sldId="539"/>
        </pc:sldMkLst>
        <pc:picChg chg="add mod modCrop">
          <ac:chgData name="Rachel Boxer" userId="6da37c9f42e40059" providerId="LiveId" clId="{0E13CC8D-59C2-4409-A640-E738E4606E44}" dt="2026-03-05T16:19:47.308" v="12871" actId="1076"/>
          <ac:picMkLst>
            <pc:docMk/>
            <pc:sldMk cId="1948988908" sldId="539"/>
            <ac:picMk id="3" creationId="{7E7CACBA-F271-FE49-345D-D71BEE5CDF81}"/>
          </ac:picMkLst>
        </pc:picChg>
      </pc:sldChg>
      <pc:sldChg chg="addSp modSp new del modTransition modAnim">
        <pc:chgData name="Rachel Boxer" userId="6da37c9f42e40059" providerId="LiveId" clId="{0E13CC8D-59C2-4409-A640-E738E4606E44}" dt="2026-03-05T00:39:03.033" v="7879" actId="47"/>
        <pc:sldMkLst>
          <pc:docMk/>
          <pc:sldMk cId="2188821869" sldId="539"/>
        </pc:sldMkLst>
        <pc:picChg chg="add mod">
          <ac:chgData name="Rachel Boxer" userId="6da37c9f42e40059" providerId="LiveId" clId="{0E13CC8D-59C2-4409-A640-E738E4606E44}" dt="2026-03-05T00:37:23.195" v="7873"/>
          <ac:picMkLst>
            <pc:docMk/>
            <pc:sldMk cId="2188821869" sldId="539"/>
            <ac:picMk id="2" creationId="{A4B860FB-E503-9672-94BF-07B35CB84830}"/>
          </ac:picMkLst>
        </pc:picChg>
      </pc:sldChg>
      <pc:sldChg chg="add del modAnim modNotesTx">
        <pc:chgData name="Rachel Boxer" userId="6da37c9f42e40059" providerId="LiveId" clId="{0E13CC8D-59C2-4409-A640-E738E4606E44}" dt="2026-03-05T01:01:49.320" v="8979" actId="47"/>
        <pc:sldMkLst>
          <pc:docMk/>
          <pc:sldMk cId="690680821" sldId="540"/>
        </pc:sldMkLst>
      </pc:sldChg>
      <pc:sldChg chg="addSp modSp add mod ord modTransition modNotesTx">
        <pc:chgData name="Rachel Boxer" userId="6da37c9f42e40059" providerId="LiveId" clId="{0E13CC8D-59C2-4409-A640-E738E4606E44}" dt="2026-03-05T23:42:45.832" v="14197" actId="20577"/>
        <pc:sldMkLst>
          <pc:docMk/>
          <pc:sldMk cId="749999767" sldId="541"/>
        </pc:sldMkLst>
        <pc:picChg chg="add mod modCrop">
          <ac:chgData name="Rachel Boxer" userId="6da37c9f42e40059" providerId="LiveId" clId="{0E13CC8D-59C2-4409-A640-E738E4606E44}" dt="2026-03-05T01:02:45.449" v="8984" actId="1076"/>
          <ac:picMkLst>
            <pc:docMk/>
            <pc:sldMk cId="749999767" sldId="541"/>
            <ac:picMk id="3" creationId="{C2652929-01FC-AF2A-5B99-04A1A46EAD8C}"/>
          </ac:picMkLst>
        </pc:picChg>
      </pc:sldChg>
      <pc:sldChg chg="addSp modSp new mod modNotesTx">
        <pc:chgData name="Rachel Boxer" userId="6da37c9f42e40059" providerId="LiveId" clId="{0E13CC8D-59C2-4409-A640-E738E4606E44}" dt="2026-03-05T23:31:55.293" v="14018" actId="20577"/>
        <pc:sldMkLst>
          <pc:docMk/>
          <pc:sldMk cId="4189629187" sldId="542"/>
        </pc:sldMkLst>
        <pc:spChg chg="add mod">
          <ac:chgData name="Rachel Boxer" userId="6da37c9f42e40059" providerId="LiveId" clId="{0E13CC8D-59C2-4409-A640-E738E4606E44}" dt="2026-03-05T22:56:22.695" v="13132"/>
          <ac:spMkLst>
            <pc:docMk/>
            <pc:sldMk cId="4189629187" sldId="542"/>
            <ac:spMk id="2" creationId="{E3DD7526-BCDF-0968-875B-18E4E69CBE28}"/>
          </ac:spMkLst>
        </pc:spChg>
        <pc:spChg chg="add mod">
          <ac:chgData name="Rachel Boxer" userId="6da37c9f42e40059" providerId="LiveId" clId="{0E13CC8D-59C2-4409-A640-E738E4606E44}" dt="2026-03-05T23:10:44.780" v="13719" actId="14100"/>
          <ac:spMkLst>
            <pc:docMk/>
            <pc:sldMk cId="4189629187" sldId="542"/>
            <ac:spMk id="4" creationId="{3CE32517-F02E-B2CD-9716-68D6CC44C495}"/>
          </ac:spMkLst>
        </pc:spChg>
        <pc:picChg chg="add mod">
          <ac:chgData name="Rachel Boxer" userId="6da37c9f42e40059" providerId="LiveId" clId="{0E13CC8D-59C2-4409-A640-E738E4606E44}" dt="2026-03-05T16:01:12.052" v="12586" actId="208"/>
          <ac:picMkLst>
            <pc:docMk/>
            <pc:sldMk cId="4189629187" sldId="542"/>
            <ac:picMk id="3" creationId="{DA08EB8D-D6FE-5C3B-ECD4-A7046CA12EB6}"/>
          </ac:picMkLst>
        </pc:picChg>
        <pc:picChg chg="add mod modCrop">
          <ac:chgData name="Rachel Boxer" userId="6da37c9f42e40059" providerId="LiveId" clId="{0E13CC8D-59C2-4409-A640-E738E4606E44}" dt="2026-03-05T16:02:31.667" v="12614" actId="1076"/>
          <ac:picMkLst>
            <pc:docMk/>
            <pc:sldMk cId="4189629187" sldId="542"/>
            <ac:picMk id="5" creationId="{3D66E46B-8872-C57E-5CB2-D0198D5F783B}"/>
          </ac:picMkLst>
        </pc:picChg>
      </pc:sldChg>
      <pc:sldChg chg="addSp delSp modSp new mod ord delAnim modAnim modNotesTx">
        <pc:chgData name="Rachel Boxer" userId="6da37c9f42e40059" providerId="LiveId" clId="{0E13CC8D-59C2-4409-A640-E738E4606E44}" dt="2026-03-05T23:42:07.656" v="14186" actId="20577"/>
        <pc:sldMkLst>
          <pc:docMk/>
          <pc:sldMk cId="1079798331" sldId="543"/>
        </pc:sldMkLst>
        <pc:spChg chg="add mod">
          <ac:chgData name="Rachel Boxer" userId="6da37c9f42e40059" providerId="LiveId" clId="{0E13CC8D-59C2-4409-A640-E738E4606E44}" dt="2026-03-05T16:15:06.223" v="12858"/>
          <ac:spMkLst>
            <pc:docMk/>
            <pc:sldMk cId="1079798331" sldId="543"/>
            <ac:spMk id="2" creationId="{33A14BCB-3BD7-3521-B625-B8AF8C3CA987}"/>
          </ac:spMkLst>
        </pc:spChg>
        <pc:picChg chg="add del mod">
          <ac:chgData name="Rachel Boxer" userId="6da37c9f42e40059" providerId="LiveId" clId="{0E13CC8D-59C2-4409-A640-E738E4606E44}" dt="2026-03-05T16:36:06.107" v="12910" actId="12788"/>
          <ac:picMkLst>
            <pc:docMk/>
            <pc:sldMk cId="1079798331" sldId="543"/>
            <ac:picMk id="3" creationId="{D09C628E-DF9A-1FFB-E18E-90422C40314C}"/>
          </ac:picMkLst>
        </pc:picChg>
        <pc:picChg chg="add del mod">
          <ac:chgData name="Rachel Boxer" userId="6da37c9f42e40059" providerId="LiveId" clId="{0E13CC8D-59C2-4409-A640-E738E4606E44}" dt="2026-03-05T16:19:51.550" v="12874" actId="478"/>
          <ac:picMkLst>
            <pc:docMk/>
            <pc:sldMk cId="1079798331" sldId="543"/>
            <ac:picMk id="4" creationId="{B34174D0-9A90-61EB-06BC-70E8BE19D71A}"/>
          </ac:picMkLst>
        </pc:picChg>
      </pc:sldChg>
      <pc:sldChg chg="add modNotesTx">
        <pc:chgData name="Rachel Boxer" userId="6da37c9f42e40059" providerId="LiveId" clId="{0E13CC8D-59C2-4409-A640-E738E4606E44}" dt="2026-03-05T15:57:32.505" v="12435" actId="20577"/>
        <pc:sldMkLst>
          <pc:docMk/>
          <pc:sldMk cId="26271234" sldId="544"/>
        </pc:sldMkLst>
      </pc:sldChg>
      <pc:sldChg chg="add del">
        <pc:chgData name="Rachel Boxer" userId="6da37c9f42e40059" providerId="LiveId" clId="{0E13CC8D-59C2-4409-A640-E738E4606E44}" dt="2026-03-05T15:57:29.353" v="12433"/>
        <pc:sldMkLst>
          <pc:docMk/>
          <pc:sldMk cId="1271875439" sldId="544"/>
        </pc:sldMkLst>
      </pc:sldChg>
      <pc:sldChg chg="addSp modSp new mod modNotesTx">
        <pc:chgData name="Rachel Boxer" userId="6da37c9f42e40059" providerId="LiveId" clId="{0E13CC8D-59C2-4409-A640-E738E4606E44}" dt="2026-03-05T23:06:04.078" v="13524" actId="12789"/>
        <pc:sldMkLst>
          <pc:docMk/>
          <pc:sldMk cId="2181819028" sldId="545"/>
        </pc:sldMkLst>
        <pc:spChg chg="add mod ord">
          <ac:chgData name="Rachel Boxer" userId="6da37c9f42e40059" providerId="LiveId" clId="{0E13CC8D-59C2-4409-A640-E738E4606E44}" dt="2026-03-05T23:06:04.078" v="13524" actId="12789"/>
          <ac:spMkLst>
            <pc:docMk/>
            <pc:sldMk cId="2181819028" sldId="545"/>
            <ac:spMk id="3" creationId="{68AB679B-9C8D-8EF9-737C-C2569B8A9986}"/>
          </ac:spMkLst>
        </pc:spChg>
        <pc:picChg chg="add mod">
          <ac:chgData name="Rachel Boxer" userId="6da37c9f42e40059" providerId="LiveId" clId="{0E13CC8D-59C2-4409-A640-E738E4606E44}" dt="2026-03-05T23:04:20.394" v="13324" actId="12789"/>
          <ac:picMkLst>
            <pc:docMk/>
            <pc:sldMk cId="2181819028" sldId="545"/>
            <ac:picMk id="5" creationId="{E30A9D53-B14A-9DBF-7959-56529B3111D9}"/>
          </ac:picMkLst>
        </pc:picChg>
      </pc:sldChg>
      <pc:sldMasterChg chg="modTransition modSldLayout">
        <pc:chgData name="Rachel Boxer" userId="6da37c9f42e40059" providerId="LiveId" clId="{0E13CC8D-59C2-4409-A640-E738E4606E44}" dt="2026-03-05T01:09:33.259" v="9095"/>
        <pc:sldMasterMkLst>
          <pc:docMk/>
          <pc:sldMasterMk cId="2111286691" sldId="2147483660"/>
        </pc:sldMasterMkLst>
        <pc:sldLayoutChg chg="modTransition">
          <pc:chgData name="Rachel Boxer" userId="6da37c9f42e40059" providerId="LiveId" clId="{0E13CC8D-59C2-4409-A640-E738E4606E44}" dt="2026-03-05T01:09:33.259" v="9095"/>
          <pc:sldLayoutMkLst>
            <pc:docMk/>
            <pc:sldMasterMk cId="2111286691" sldId="2147483660"/>
            <pc:sldLayoutMk cId="2147410178" sldId="2147483661"/>
          </pc:sldLayoutMkLst>
        </pc:sldLayoutChg>
        <pc:sldLayoutChg chg="modTransition">
          <pc:chgData name="Rachel Boxer" userId="6da37c9f42e40059" providerId="LiveId" clId="{0E13CC8D-59C2-4409-A640-E738E4606E44}" dt="2026-03-05T01:09:33.259" v="9095"/>
          <pc:sldLayoutMkLst>
            <pc:docMk/>
            <pc:sldMasterMk cId="2111286691" sldId="2147483660"/>
            <pc:sldLayoutMk cId="2853240327" sldId="2147483662"/>
          </pc:sldLayoutMkLst>
        </pc:sldLayoutChg>
        <pc:sldLayoutChg chg="modTransition">
          <pc:chgData name="Rachel Boxer" userId="6da37c9f42e40059" providerId="LiveId" clId="{0E13CC8D-59C2-4409-A640-E738E4606E44}" dt="2026-03-05T01:09:33.259" v="9095"/>
          <pc:sldLayoutMkLst>
            <pc:docMk/>
            <pc:sldMasterMk cId="2111286691" sldId="2147483660"/>
            <pc:sldLayoutMk cId="691691106" sldId="2147483663"/>
          </pc:sldLayoutMkLst>
        </pc:sldLayoutChg>
        <pc:sldLayoutChg chg="modTransition">
          <pc:chgData name="Rachel Boxer" userId="6da37c9f42e40059" providerId="LiveId" clId="{0E13CC8D-59C2-4409-A640-E738E4606E44}" dt="2026-03-05T01:09:33.259" v="9095"/>
          <pc:sldLayoutMkLst>
            <pc:docMk/>
            <pc:sldMasterMk cId="2111286691" sldId="2147483660"/>
            <pc:sldLayoutMk cId="2450496410" sldId="2147483664"/>
          </pc:sldLayoutMkLst>
        </pc:sldLayoutChg>
        <pc:sldLayoutChg chg="modTransition">
          <pc:chgData name="Rachel Boxer" userId="6da37c9f42e40059" providerId="LiveId" clId="{0E13CC8D-59C2-4409-A640-E738E4606E44}" dt="2026-03-05T01:09:33.259" v="9095"/>
          <pc:sldLayoutMkLst>
            <pc:docMk/>
            <pc:sldMasterMk cId="2111286691" sldId="2147483660"/>
            <pc:sldLayoutMk cId="3627686681" sldId="2147483665"/>
          </pc:sldLayoutMkLst>
        </pc:sldLayoutChg>
        <pc:sldLayoutChg chg="modTransition">
          <pc:chgData name="Rachel Boxer" userId="6da37c9f42e40059" providerId="LiveId" clId="{0E13CC8D-59C2-4409-A640-E738E4606E44}" dt="2026-03-05T01:09:33.259" v="9095"/>
          <pc:sldLayoutMkLst>
            <pc:docMk/>
            <pc:sldMasterMk cId="2111286691" sldId="2147483660"/>
            <pc:sldLayoutMk cId="368264642" sldId="2147483666"/>
          </pc:sldLayoutMkLst>
        </pc:sldLayoutChg>
        <pc:sldLayoutChg chg="modTransition">
          <pc:chgData name="Rachel Boxer" userId="6da37c9f42e40059" providerId="LiveId" clId="{0E13CC8D-59C2-4409-A640-E738E4606E44}" dt="2026-03-05T01:09:33.259" v="9095"/>
          <pc:sldLayoutMkLst>
            <pc:docMk/>
            <pc:sldMasterMk cId="2111286691" sldId="2147483660"/>
            <pc:sldLayoutMk cId="2079658314" sldId="2147483667"/>
          </pc:sldLayoutMkLst>
        </pc:sldLayoutChg>
        <pc:sldLayoutChg chg="modTransition">
          <pc:chgData name="Rachel Boxer" userId="6da37c9f42e40059" providerId="LiveId" clId="{0E13CC8D-59C2-4409-A640-E738E4606E44}" dt="2026-03-05T01:09:33.259" v="9095"/>
          <pc:sldLayoutMkLst>
            <pc:docMk/>
            <pc:sldMasterMk cId="2111286691" sldId="2147483660"/>
            <pc:sldLayoutMk cId="3528936747" sldId="2147483668"/>
          </pc:sldLayoutMkLst>
        </pc:sldLayoutChg>
        <pc:sldLayoutChg chg="modTransition">
          <pc:chgData name="Rachel Boxer" userId="6da37c9f42e40059" providerId="LiveId" clId="{0E13CC8D-59C2-4409-A640-E738E4606E44}" dt="2026-03-05T01:09:33.259" v="9095"/>
          <pc:sldLayoutMkLst>
            <pc:docMk/>
            <pc:sldMasterMk cId="2111286691" sldId="2147483660"/>
            <pc:sldLayoutMk cId="1607098343" sldId="2147483669"/>
          </pc:sldLayoutMkLst>
        </pc:sldLayoutChg>
        <pc:sldLayoutChg chg="modTransition">
          <pc:chgData name="Rachel Boxer" userId="6da37c9f42e40059" providerId="LiveId" clId="{0E13CC8D-59C2-4409-A640-E738E4606E44}" dt="2026-03-05T01:09:33.259" v="9095"/>
          <pc:sldLayoutMkLst>
            <pc:docMk/>
            <pc:sldMasterMk cId="2111286691" sldId="2147483660"/>
            <pc:sldLayoutMk cId="61643599" sldId="2147483670"/>
          </pc:sldLayoutMkLst>
        </pc:sldLayoutChg>
        <pc:sldLayoutChg chg="modTransition">
          <pc:chgData name="Rachel Boxer" userId="6da37c9f42e40059" providerId="LiveId" clId="{0E13CC8D-59C2-4409-A640-E738E4606E44}" dt="2026-03-05T01:09:33.259" v="9095"/>
          <pc:sldLayoutMkLst>
            <pc:docMk/>
            <pc:sldMasterMk cId="2111286691" sldId="2147483660"/>
            <pc:sldLayoutMk cId="1763508314" sldId="2147483671"/>
          </pc:sldLayoutMkLst>
        </pc:sldLayoutChg>
      </pc:sldMasterChg>
      <pc:sldMasterChg chg="modTransition modSldLayout">
        <pc:chgData name="Rachel Boxer" userId="6da37c9f42e40059" providerId="LiveId" clId="{0E13CC8D-59C2-4409-A640-E738E4606E44}" dt="2026-03-05T01:09:33.259" v="9095"/>
        <pc:sldMasterMkLst>
          <pc:docMk/>
          <pc:sldMasterMk cId="82943801" sldId="2147483672"/>
        </pc:sldMasterMkLst>
        <pc:sldLayoutChg chg="modTransition">
          <pc:chgData name="Rachel Boxer" userId="6da37c9f42e40059" providerId="LiveId" clId="{0E13CC8D-59C2-4409-A640-E738E4606E44}" dt="2026-03-05T01:09:33.259" v="9095"/>
          <pc:sldLayoutMkLst>
            <pc:docMk/>
            <pc:sldMasterMk cId="82943801" sldId="2147483672"/>
            <pc:sldLayoutMk cId="1281358572" sldId="2147483673"/>
          </pc:sldLayoutMkLst>
        </pc:sldLayoutChg>
        <pc:sldLayoutChg chg="modTransition">
          <pc:chgData name="Rachel Boxer" userId="6da37c9f42e40059" providerId="LiveId" clId="{0E13CC8D-59C2-4409-A640-E738E4606E44}" dt="2026-03-05T01:09:33.259" v="9095"/>
          <pc:sldLayoutMkLst>
            <pc:docMk/>
            <pc:sldMasterMk cId="82943801" sldId="2147483672"/>
            <pc:sldLayoutMk cId="1433855823" sldId="2147483674"/>
          </pc:sldLayoutMkLst>
        </pc:sldLayoutChg>
        <pc:sldLayoutChg chg="modTransition">
          <pc:chgData name="Rachel Boxer" userId="6da37c9f42e40059" providerId="LiveId" clId="{0E13CC8D-59C2-4409-A640-E738E4606E44}" dt="2026-03-05T01:09:33.259" v="9095"/>
          <pc:sldLayoutMkLst>
            <pc:docMk/>
            <pc:sldMasterMk cId="82943801" sldId="2147483672"/>
            <pc:sldLayoutMk cId="3664993444" sldId="2147483675"/>
          </pc:sldLayoutMkLst>
        </pc:sldLayoutChg>
        <pc:sldLayoutChg chg="modTransition">
          <pc:chgData name="Rachel Boxer" userId="6da37c9f42e40059" providerId="LiveId" clId="{0E13CC8D-59C2-4409-A640-E738E4606E44}" dt="2026-03-05T01:09:33.259" v="9095"/>
          <pc:sldLayoutMkLst>
            <pc:docMk/>
            <pc:sldMasterMk cId="82943801" sldId="2147483672"/>
            <pc:sldLayoutMk cId="1225717092" sldId="2147483676"/>
          </pc:sldLayoutMkLst>
        </pc:sldLayoutChg>
        <pc:sldLayoutChg chg="modTransition">
          <pc:chgData name="Rachel Boxer" userId="6da37c9f42e40059" providerId="LiveId" clId="{0E13CC8D-59C2-4409-A640-E738E4606E44}" dt="2026-03-05T01:09:33.259" v="9095"/>
          <pc:sldLayoutMkLst>
            <pc:docMk/>
            <pc:sldMasterMk cId="82943801" sldId="2147483672"/>
            <pc:sldLayoutMk cId="3444657111" sldId="2147483677"/>
          </pc:sldLayoutMkLst>
        </pc:sldLayoutChg>
        <pc:sldLayoutChg chg="modTransition">
          <pc:chgData name="Rachel Boxer" userId="6da37c9f42e40059" providerId="LiveId" clId="{0E13CC8D-59C2-4409-A640-E738E4606E44}" dt="2026-03-05T01:09:33.259" v="9095"/>
          <pc:sldLayoutMkLst>
            <pc:docMk/>
            <pc:sldMasterMk cId="82943801" sldId="2147483672"/>
            <pc:sldLayoutMk cId="2580495558" sldId="2147483678"/>
          </pc:sldLayoutMkLst>
        </pc:sldLayoutChg>
        <pc:sldLayoutChg chg="modTransition">
          <pc:chgData name="Rachel Boxer" userId="6da37c9f42e40059" providerId="LiveId" clId="{0E13CC8D-59C2-4409-A640-E738E4606E44}" dt="2026-03-05T01:09:33.259" v="9095"/>
          <pc:sldLayoutMkLst>
            <pc:docMk/>
            <pc:sldMasterMk cId="82943801" sldId="2147483672"/>
            <pc:sldLayoutMk cId="275740481" sldId="2147483679"/>
          </pc:sldLayoutMkLst>
        </pc:sldLayoutChg>
        <pc:sldLayoutChg chg="modTransition">
          <pc:chgData name="Rachel Boxer" userId="6da37c9f42e40059" providerId="LiveId" clId="{0E13CC8D-59C2-4409-A640-E738E4606E44}" dt="2026-03-05T01:09:33.259" v="9095"/>
          <pc:sldLayoutMkLst>
            <pc:docMk/>
            <pc:sldMasterMk cId="82943801" sldId="2147483672"/>
            <pc:sldLayoutMk cId="1741786730" sldId="2147483680"/>
          </pc:sldLayoutMkLst>
        </pc:sldLayoutChg>
        <pc:sldLayoutChg chg="modTransition">
          <pc:chgData name="Rachel Boxer" userId="6da37c9f42e40059" providerId="LiveId" clId="{0E13CC8D-59C2-4409-A640-E738E4606E44}" dt="2026-03-05T01:09:33.259" v="9095"/>
          <pc:sldLayoutMkLst>
            <pc:docMk/>
            <pc:sldMasterMk cId="82943801" sldId="2147483672"/>
            <pc:sldLayoutMk cId="1192620717" sldId="2147483681"/>
          </pc:sldLayoutMkLst>
        </pc:sldLayoutChg>
        <pc:sldLayoutChg chg="modTransition">
          <pc:chgData name="Rachel Boxer" userId="6da37c9f42e40059" providerId="LiveId" clId="{0E13CC8D-59C2-4409-A640-E738E4606E44}" dt="2026-03-05T01:09:33.259" v="9095"/>
          <pc:sldLayoutMkLst>
            <pc:docMk/>
            <pc:sldMasterMk cId="82943801" sldId="2147483672"/>
            <pc:sldLayoutMk cId="1310929625" sldId="2147483682"/>
          </pc:sldLayoutMkLst>
        </pc:sldLayoutChg>
        <pc:sldLayoutChg chg="modTransition">
          <pc:chgData name="Rachel Boxer" userId="6da37c9f42e40059" providerId="LiveId" clId="{0E13CC8D-59C2-4409-A640-E738E4606E44}" dt="2026-03-05T01:09:33.259" v="9095"/>
          <pc:sldLayoutMkLst>
            <pc:docMk/>
            <pc:sldMasterMk cId="82943801" sldId="2147483672"/>
            <pc:sldLayoutMk cId="2859787204" sldId="2147483683"/>
          </pc:sldLayoutMkLst>
        </pc:sldLayoutChg>
      </pc:sldMasterChg>
      <pc:sldMasterChg chg="modTransition modSldLayout">
        <pc:chgData name="Rachel Boxer" userId="6da37c9f42e40059" providerId="LiveId" clId="{0E13CC8D-59C2-4409-A640-E738E4606E44}" dt="2026-03-05T01:09:33.259" v="9095"/>
        <pc:sldMasterMkLst>
          <pc:docMk/>
          <pc:sldMasterMk cId="4145071779" sldId="2147483684"/>
        </pc:sldMasterMkLst>
        <pc:sldLayoutChg chg="modTransition">
          <pc:chgData name="Rachel Boxer" userId="6da37c9f42e40059" providerId="LiveId" clId="{0E13CC8D-59C2-4409-A640-E738E4606E44}" dt="2026-03-05T01:09:33.259" v="9095"/>
          <pc:sldLayoutMkLst>
            <pc:docMk/>
            <pc:sldMasterMk cId="4145071779" sldId="2147483684"/>
            <pc:sldLayoutMk cId="3456077447" sldId="2147483685"/>
          </pc:sldLayoutMkLst>
        </pc:sldLayoutChg>
        <pc:sldLayoutChg chg="modTransition">
          <pc:chgData name="Rachel Boxer" userId="6da37c9f42e40059" providerId="LiveId" clId="{0E13CC8D-59C2-4409-A640-E738E4606E44}" dt="2026-03-05T01:09:33.259" v="9095"/>
          <pc:sldLayoutMkLst>
            <pc:docMk/>
            <pc:sldMasterMk cId="4145071779" sldId="2147483684"/>
            <pc:sldLayoutMk cId="3117980721" sldId="2147483686"/>
          </pc:sldLayoutMkLst>
        </pc:sldLayoutChg>
        <pc:sldLayoutChg chg="modTransition">
          <pc:chgData name="Rachel Boxer" userId="6da37c9f42e40059" providerId="LiveId" clId="{0E13CC8D-59C2-4409-A640-E738E4606E44}" dt="2026-03-05T01:09:33.259" v="9095"/>
          <pc:sldLayoutMkLst>
            <pc:docMk/>
            <pc:sldMasterMk cId="4145071779" sldId="2147483684"/>
            <pc:sldLayoutMk cId="4159024436" sldId="2147483687"/>
          </pc:sldLayoutMkLst>
        </pc:sldLayoutChg>
        <pc:sldLayoutChg chg="modTransition">
          <pc:chgData name="Rachel Boxer" userId="6da37c9f42e40059" providerId="LiveId" clId="{0E13CC8D-59C2-4409-A640-E738E4606E44}" dt="2026-03-05T01:09:33.259" v="9095"/>
          <pc:sldLayoutMkLst>
            <pc:docMk/>
            <pc:sldMasterMk cId="4145071779" sldId="2147483684"/>
            <pc:sldLayoutMk cId="466477895" sldId="2147483688"/>
          </pc:sldLayoutMkLst>
        </pc:sldLayoutChg>
        <pc:sldLayoutChg chg="modTransition">
          <pc:chgData name="Rachel Boxer" userId="6da37c9f42e40059" providerId="LiveId" clId="{0E13CC8D-59C2-4409-A640-E738E4606E44}" dt="2026-03-05T01:09:33.259" v="9095"/>
          <pc:sldLayoutMkLst>
            <pc:docMk/>
            <pc:sldMasterMk cId="4145071779" sldId="2147483684"/>
            <pc:sldLayoutMk cId="1043937050" sldId="2147483689"/>
          </pc:sldLayoutMkLst>
        </pc:sldLayoutChg>
        <pc:sldLayoutChg chg="modTransition">
          <pc:chgData name="Rachel Boxer" userId="6da37c9f42e40059" providerId="LiveId" clId="{0E13CC8D-59C2-4409-A640-E738E4606E44}" dt="2026-03-05T01:09:33.259" v="9095"/>
          <pc:sldLayoutMkLst>
            <pc:docMk/>
            <pc:sldMasterMk cId="4145071779" sldId="2147483684"/>
            <pc:sldLayoutMk cId="2175464890" sldId="2147483690"/>
          </pc:sldLayoutMkLst>
        </pc:sldLayoutChg>
        <pc:sldLayoutChg chg="modTransition">
          <pc:chgData name="Rachel Boxer" userId="6da37c9f42e40059" providerId="LiveId" clId="{0E13CC8D-59C2-4409-A640-E738E4606E44}" dt="2026-03-05T01:09:33.259" v="9095"/>
          <pc:sldLayoutMkLst>
            <pc:docMk/>
            <pc:sldMasterMk cId="4145071779" sldId="2147483684"/>
            <pc:sldLayoutMk cId="3127752888" sldId="2147483691"/>
          </pc:sldLayoutMkLst>
        </pc:sldLayoutChg>
        <pc:sldLayoutChg chg="modTransition">
          <pc:chgData name="Rachel Boxer" userId="6da37c9f42e40059" providerId="LiveId" clId="{0E13CC8D-59C2-4409-A640-E738E4606E44}" dt="2026-03-05T01:09:33.259" v="9095"/>
          <pc:sldLayoutMkLst>
            <pc:docMk/>
            <pc:sldMasterMk cId="4145071779" sldId="2147483684"/>
            <pc:sldLayoutMk cId="2552209739" sldId="2147483692"/>
          </pc:sldLayoutMkLst>
        </pc:sldLayoutChg>
        <pc:sldLayoutChg chg="modTransition">
          <pc:chgData name="Rachel Boxer" userId="6da37c9f42e40059" providerId="LiveId" clId="{0E13CC8D-59C2-4409-A640-E738E4606E44}" dt="2026-03-05T01:09:33.259" v="9095"/>
          <pc:sldLayoutMkLst>
            <pc:docMk/>
            <pc:sldMasterMk cId="4145071779" sldId="2147483684"/>
            <pc:sldLayoutMk cId="624668144" sldId="2147483693"/>
          </pc:sldLayoutMkLst>
        </pc:sldLayoutChg>
        <pc:sldLayoutChg chg="modTransition">
          <pc:chgData name="Rachel Boxer" userId="6da37c9f42e40059" providerId="LiveId" clId="{0E13CC8D-59C2-4409-A640-E738E4606E44}" dt="2026-03-05T01:09:33.259" v="9095"/>
          <pc:sldLayoutMkLst>
            <pc:docMk/>
            <pc:sldMasterMk cId="4145071779" sldId="2147483684"/>
            <pc:sldLayoutMk cId="584204266" sldId="2147483694"/>
          </pc:sldLayoutMkLst>
        </pc:sldLayoutChg>
        <pc:sldLayoutChg chg="modTransition">
          <pc:chgData name="Rachel Boxer" userId="6da37c9f42e40059" providerId="LiveId" clId="{0E13CC8D-59C2-4409-A640-E738E4606E44}" dt="2026-03-05T01:09:33.259" v="9095"/>
          <pc:sldLayoutMkLst>
            <pc:docMk/>
            <pc:sldMasterMk cId="4145071779" sldId="2147483684"/>
            <pc:sldLayoutMk cId="1235310880" sldId="214748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CD6EF-82BC-45CB-B5CB-C1838953D91B}" type="datetimeFigureOut">
              <a:rPr lang="en-GB" smtClean="0"/>
              <a:t>06/03/2026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083CC5-2736-4229-AD41-AB8B8C755961}" type="slidenum">
              <a:rPr lang="en-GB" smtClean="0"/>
              <a:t>‹#›</a:t>
            </a:fld>
            <a:endParaRPr lang="en-GB"/>
          </a:p>
        </p:txBody>
      </p:sp>
    </p:spTree>
    <p:extLst>
      <p:ext uri="{BB962C8B-B14F-4D97-AF65-F5344CB8AC3E}">
        <p14:creationId xmlns:p14="http://schemas.microsoft.com/office/powerpoint/2010/main" val="2432109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 </a:t>
            </a:r>
            <a:r>
              <a:rPr lang="en-GB" dirty="0"/>
              <a:t>This image is one that was shared for public use – please feel free to use this in your school setting if required.</a:t>
            </a:r>
          </a:p>
          <a:p>
            <a:endParaRPr lang="en-GB" dirty="0"/>
          </a:p>
          <a:p>
            <a:r>
              <a:rPr lang="en-GB" b="0" dirty="0"/>
              <a:t>We are very mindful that using these resources will depend very much on your context and on circumstances that may be challenging within your school community. Please exercise all the usual precautions before delivering! This resource about Bishop Andrew may trigger memories of grief for children and adults in your school community. As well as acknowledging the pain of the loss of our Bishop and friend, we have included joyful memories of him as well, because it helps us to remember and be thankful.</a:t>
            </a:r>
          </a:p>
          <a:p>
            <a:endParaRPr lang="en-GB" b="0" dirty="0"/>
          </a:p>
          <a:p>
            <a:r>
              <a:rPr lang="en-GB" b="0" dirty="0"/>
              <a:t>What we have discovered in writing these materials is that this absolutely fits with the spirituality offer that we have shared with you most recently. And so, in the script you have, we have deliberately used the language of our model to help understand how important spiritual flourishing is even through the more challenging times in life.</a:t>
            </a:r>
          </a:p>
          <a:p>
            <a:endParaRPr lang="en-GB" dirty="0"/>
          </a:p>
          <a:p>
            <a:endParaRPr lang="en-GB" dirty="0"/>
          </a:p>
          <a:p>
            <a:r>
              <a:rPr lang="en-GB" dirty="0"/>
              <a:t>https://www.bing.com/videos/riverview/relatedvideo?q=ten+thousand+reasons&amp;&amp;mid=5DF79CA350598ABEF7AF5DF79CA350598ABEF7AF&amp;FORM=VAMGZC</a:t>
            </a:r>
          </a:p>
        </p:txBody>
      </p:sp>
      <p:sp>
        <p:nvSpPr>
          <p:cNvPr id="4" name="Slide Number Placeholder 3"/>
          <p:cNvSpPr>
            <a:spLocks noGrp="1"/>
          </p:cNvSpPr>
          <p:nvPr>
            <p:ph type="sldNum" sz="quarter" idx="5"/>
          </p:nvPr>
        </p:nvSpPr>
        <p:spPr/>
        <p:txBody>
          <a:bodyPr/>
          <a:lstStyle/>
          <a:p>
            <a:fld id="{0E083CC5-2736-4229-AD41-AB8B8C755961}" type="slidenum">
              <a:rPr lang="en-GB" smtClean="0"/>
              <a:t>1</a:t>
            </a:fld>
            <a:endParaRPr lang="en-GB"/>
          </a:p>
        </p:txBody>
      </p:sp>
    </p:spTree>
    <p:extLst>
      <p:ext uri="{BB962C8B-B14F-4D97-AF65-F5344CB8AC3E}">
        <p14:creationId xmlns:p14="http://schemas.microsoft.com/office/powerpoint/2010/main" val="1587103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GB" sz="1200" b="1" i="0" u="none" strike="noStrike" kern="0" cap="none" spc="0" normalizeH="0" baseline="0" noProof="0" dirty="0">
                <a:ln>
                  <a:noFill/>
                </a:ln>
                <a:solidFill>
                  <a:prstClr val="white"/>
                </a:solidFill>
                <a:effectLst/>
                <a:uLnTx/>
                <a:uFillTx/>
                <a:latin typeface="Century Gothic" panose="020B0502020202020204" pitchFamily="34" charset="0"/>
              </a:rPr>
              <a:t>Slide 10: ‘…let your words be full of grace...’ </a:t>
            </a:r>
          </a:p>
          <a:p>
            <a:r>
              <a:rPr lang="en-GB" dirty="0"/>
              <a:t>For us in our schools, it’s maybe here in the Cathedral that most of us will remember him, at our Year 6 Leavers’ Services every June. As well as making sure that everyone had the chance to cheer as loudly as they could to fill the Cathedral with sound, Bishop Andrew would always stand at the doors of the Cathedral to speak to children and teachers as they left. He was always so interested to hear what the year 6 pupils had to say and took time to talk to them as if they were the only people in the room. </a:t>
            </a:r>
          </a:p>
          <a:p>
            <a:r>
              <a:rPr lang="en-GB" dirty="0"/>
              <a:t>And of course, we won’t ever forget the year of the </a:t>
            </a:r>
            <a:r>
              <a:rPr lang="en-GB" b="1" dirty="0"/>
              <a:t>Big Mexican Wave! </a:t>
            </a:r>
            <a:r>
              <a:rPr lang="en-GB" i="1" dirty="0"/>
              <a:t>[there is the full video at the end if you would like to watch it]</a:t>
            </a:r>
            <a:endParaRPr lang="en-GB" dirty="0"/>
          </a:p>
          <a:p>
            <a:endParaRPr lang="en-GB" dirty="0"/>
          </a:p>
        </p:txBody>
      </p:sp>
      <p:sp>
        <p:nvSpPr>
          <p:cNvPr id="4" name="Slide Number Placeholder 3"/>
          <p:cNvSpPr>
            <a:spLocks noGrp="1"/>
          </p:cNvSpPr>
          <p:nvPr>
            <p:ph type="sldNum" sz="quarter" idx="5"/>
          </p:nvPr>
        </p:nvSpPr>
        <p:spPr/>
        <p:txBody>
          <a:bodyPr/>
          <a:lstStyle/>
          <a:p>
            <a:fld id="{0E083CC5-2736-4229-AD41-AB8B8C755961}" type="slidenum">
              <a:rPr lang="en-GB" smtClean="0"/>
              <a:t>10</a:t>
            </a:fld>
            <a:endParaRPr lang="en-GB"/>
          </a:p>
        </p:txBody>
      </p:sp>
    </p:spTree>
    <p:extLst>
      <p:ext uri="{BB962C8B-B14F-4D97-AF65-F5344CB8AC3E}">
        <p14:creationId xmlns:p14="http://schemas.microsoft.com/office/powerpoint/2010/main" val="2166504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11: Responding and words of worship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image that you saw flickering at the beginning is of one of our special Year 6 Leavers’ candles. It was Bishop Andrew’s idea that these candles should be given out at our Leavers’ Services, to use in collective worship back in school. In the Leavers’ Services, he often spoke these words, which were words spoken by Jesus: </a:t>
            </a:r>
            <a:r>
              <a:rPr lang="en-GB" sz="1200" b="1" kern="1200" dirty="0">
                <a:solidFill>
                  <a:schemeClr val="tx1"/>
                </a:solidFill>
                <a:effectLst/>
                <a:latin typeface="+mn-lt"/>
                <a:ea typeface="+mn-ea"/>
                <a:cs typeface="+mn-cs"/>
              </a:rPr>
              <a:t>“…..you should be a light for other people. Live so that they will see the good things you do. Live so that they will praise your Father in heaven.” </a:t>
            </a:r>
            <a:r>
              <a:rPr lang="en-GB" sz="1200" b="0" kern="1200" dirty="0">
                <a:solidFill>
                  <a:schemeClr val="tx1"/>
                </a:solidFill>
                <a:effectLst/>
                <a:latin typeface="+mn-lt"/>
                <a:ea typeface="+mn-ea"/>
                <a:cs typeface="+mn-cs"/>
              </a:rPr>
              <a:t>This was Bishop Andrew’s deepest prayer, to be a ‘light for other people’.</a:t>
            </a:r>
            <a:endParaRPr lang="en-GB" sz="1200" kern="1200" dirty="0">
              <a:solidFill>
                <a:schemeClr val="tx1"/>
              </a:solidFill>
              <a:effectLst/>
              <a:latin typeface="+mn-lt"/>
              <a:ea typeface="+mn-ea"/>
              <a:cs typeface="+mn-cs"/>
            </a:endParaRPr>
          </a:p>
          <a:p>
            <a:endParaRPr lang="en-GB" dirty="0"/>
          </a:p>
          <a:p>
            <a:r>
              <a:rPr lang="en-GB" dirty="0"/>
              <a:t>As you have listened today, I wonder which things there were about Bishop Andrew’s life that shone like a light for other people to see?.......</a:t>
            </a:r>
            <a:r>
              <a:rPr lang="en-GB" i="1" dirty="0"/>
              <a:t>[leave pause for thought] </a:t>
            </a:r>
            <a:r>
              <a:rPr lang="en-GB" i="0" dirty="0"/>
              <a:t>I wonder which things have made you think about your own life or people you want to remember?</a:t>
            </a:r>
            <a:endParaRPr lang="en-GB" dirty="0"/>
          </a:p>
          <a:p>
            <a:r>
              <a:rPr lang="en-GB" dirty="0"/>
              <a:t> </a:t>
            </a:r>
          </a:p>
          <a:p>
            <a:r>
              <a:rPr lang="en-GB" dirty="0"/>
              <a:t>As we move into a time when we can pray for Bishop Andrew’s family and for all those who will miss him, or be still with our own thoughts, let’s just take a few moments to pause and be quiet…..you might want to look again at the candle flame….</a:t>
            </a:r>
          </a:p>
          <a:p>
            <a:endParaRPr lang="en-GB" dirty="0"/>
          </a:p>
          <a:p>
            <a:r>
              <a:rPr lang="en-GB" sz="1200" b="0" i="0" kern="1200" dirty="0">
                <a:solidFill>
                  <a:schemeClr val="tx1"/>
                </a:solidFill>
                <a:effectLst/>
                <a:latin typeface="+mn-lt"/>
                <a:ea typeface="+mn-ea"/>
                <a:cs typeface="+mn-cs"/>
              </a:rPr>
              <a:t>Jesus said: </a:t>
            </a:r>
            <a:r>
              <a:rPr lang="en-GB" sz="1200" b="1" i="0" kern="1200" dirty="0">
                <a:solidFill>
                  <a:schemeClr val="tx1"/>
                </a:solidFill>
                <a:effectLst/>
                <a:latin typeface="+mn-lt"/>
                <a:ea typeface="+mn-ea"/>
                <a:cs typeface="+mn-cs"/>
              </a:rPr>
              <a:t>“I am the light of the world. The person who follows me will never live in darkness. He will have the light that gives life.”</a:t>
            </a:r>
            <a:endParaRPr lang="en-GB" b="1" dirty="0"/>
          </a:p>
          <a:p>
            <a:endParaRPr lang="en-GB" dirty="0"/>
          </a:p>
        </p:txBody>
      </p:sp>
      <p:sp>
        <p:nvSpPr>
          <p:cNvPr id="4" name="Slide Number Placeholder 3"/>
          <p:cNvSpPr>
            <a:spLocks noGrp="1"/>
          </p:cNvSpPr>
          <p:nvPr>
            <p:ph type="sldNum" sz="quarter" idx="5"/>
          </p:nvPr>
        </p:nvSpPr>
        <p:spPr/>
        <p:txBody>
          <a:bodyPr/>
          <a:lstStyle/>
          <a:p>
            <a:fld id="{0E083CC5-2736-4229-AD41-AB8B8C755961}" type="slidenum">
              <a:rPr lang="en-GB" smtClean="0"/>
              <a:t>11</a:t>
            </a:fld>
            <a:endParaRPr lang="en-GB"/>
          </a:p>
        </p:txBody>
      </p:sp>
    </p:spTree>
    <p:extLst>
      <p:ext uri="{BB962C8B-B14F-4D97-AF65-F5344CB8AC3E}">
        <p14:creationId xmlns:p14="http://schemas.microsoft.com/office/powerpoint/2010/main" val="698651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12: Prayer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Bishop Andrew found great hope in Jesus being his light, especially in dark times, and so I am going to use some words about light in a prayer that I invite you to pray as well, if you would like to – or to be still and quiet with your own thoughts if you prefer.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I say ‘Jesus, light of the world’, you might want to join in with </a:t>
            </a:r>
            <a:r>
              <a:rPr lang="en-GB" b="1" dirty="0"/>
              <a:t>‘shine in the darkness’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0E083CC5-2736-4229-AD41-AB8B8C755961}" type="slidenum">
              <a:rPr lang="en-GB" smtClean="0"/>
              <a:t>12</a:t>
            </a:fld>
            <a:endParaRPr lang="en-GB"/>
          </a:p>
        </p:txBody>
      </p:sp>
    </p:spTree>
    <p:extLst>
      <p:ext uri="{BB962C8B-B14F-4D97-AF65-F5344CB8AC3E}">
        <p14:creationId xmlns:p14="http://schemas.microsoft.com/office/powerpoint/2010/main" val="437916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18169-7BE7-B3E9-616F-C780A7BE5A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34717A-2CC2-6CBA-1838-62AB74056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ABCD8D-5B29-3339-C051-D61B4BAB1A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13: </a:t>
            </a:r>
            <a:r>
              <a:rPr lang="en-GB" dirty="0"/>
              <a:t>As we think of Bishop Andrew’s life, we give thanks for his kindness and gentleness and his care for the people in this Diocese. We think about how he wanted to be remembered, as an ordinary follower of Jesus….. light of the world….. </a:t>
            </a:r>
            <a:r>
              <a:rPr lang="en-GB" b="1" dirty="0"/>
              <a:t>shine in the darkness.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1B6DA71E-A793-1E5C-E6A3-BDCCC6620C07}"/>
              </a:ext>
            </a:extLst>
          </p:cNvPr>
          <p:cNvSpPr>
            <a:spLocks noGrp="1"/>
          </p:cNvSpPr>
          <p:nvPr>
            <p:ph type="sldNum" sz="quarter" idx="5"/>
          </p:nvPr>
        </p:nvSpPr>
        <p:spPr/>
        <p:txBody>
          <a:bodyPr/>
          <a:lstStyle/>
          <a:p>
            <a:fld id="{0E083CC5-2736-4229-AD41-AB8B8C755961}" type="slidenum">
              <a:rPr lang="en-GB" smtClean="0"/>
              <a:t>13</a:t>
            </a:fld>
            <a:endParaRPr lang="en-GB"/>
          </a:p>
        </p:txBody>
      </p:sp>
    </p:spTree>
    <p:extLst>
      <p:ext uri="{BB962C8B-B14F-4D97-AF65-F5344CB8AC3E}">
        <p14:creationId xmlns:p14="http://schemas.microsoft.com/office/powerpoint/2010/main" val="1108848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BB617-2B49-8968-425B-E6BB5F38B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1B0BE-B6E0-A291-AE08-E33AC2BC75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217BC-528A-CCCD-5A5E-7191AB483F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14: </a:t>
            </a:r>
            <a:r>
              <a:rPr lang="en-GB" dirty="0"/>
              <a:t>We think of his family and his friends and his colleagues, and ask that you, O God, would be especially close to them at this time of great sadness.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May they draw comfort and hope from you, Jesus, light of the world….. </a:t>
            </a:r>
            <a:r>
              <a:rPr lang="en-GB" b="1" dirty="0"/>
              <a:t>shine in the darkness.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61F76BA0-3477-3C2E-4550-8564FD47CE41}"/>
              </a:ext>
            </a:extLst>
          </p:cNvPr>
          <p:cNvSpPr>
            <a:spLocks noGrp="1"/>
          </p:cNvSpPr>
          <p:nvPr>
            <p:ph type="sldNum" sz="quarter" idx="5"/>
          </p:nvPr>
        </p:nvSpPr>
        <p:spPr/>
        <p:txBody>
          <a:bodyPr/>
          <a:lstStyle/>
          <a:p>
            <a:fld id="{0E083CC5-2736-4229-AD41-AB8B8C755961}" type="slidenum">
              <a:rPr lang="en-GB" smtClean="0"/>
              <a:t>14</a:t>
            </a:fld>
            <a:endParaRPr lang="en-GB"/>
          </a:p>
        </p:txBody>
      </p:sp>
    </p:spTree>
    <p:extLst>
      <p:ext uri="{BB962C8B-B14F-4D97-AF65-F5344CB8AC3E}">
        <p14:creationId xmlns:p14="http://schemas.microsoft.com/office/powerpoint/2010/main" val="71660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15: </a:t>
            </a:r>
            <a:r>
              <a:rPr lang="en-GB" dirty="0"/>
              <a:t>We think of all those who will carry on the good work that Bishop Andrew began and pray especially that you will help Bishop Paul as he continues to guide and support the churches, the schools and the people of the Diocese of Guildford.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Jesus, light of the world….. </a:t>
            </a:r>
            <a:r>
              <a:rPr lang="en-GB" b="1" dirty="0"/>
              <a:t>shine in the darkness.</a:t>
            </a:r>
            <a:endParaRPr lang="en-GB" dirty="0"/>
          </a:p>
          <a:p>
            <a:endParaRPr lang="en-GB" dirty="0"/>
          </a:p>
        </p:txBody>
      </p:sp>
      <p:sp>
        <p:nvSpPr>
          <p:cNvPr id="4" name="Slide Number Placeholder 3"/>
          <p:cNvSpPr>
            <a:spLocks noGrp="1"/>
          </p:cNvSpPr>
          <p:nvPr>
            <p:ph type="sldNum" sz="quarter" idx="5"/>
          </p:nvPr>
        </p:nvSpPr>
        <p:spPr/>
        <p:txBody>
          <a:bodyPr/>
          <a:lstStyle/>
          <a:p>
            <a:fld id="{0E083CC5-2736-4229-AD41-AB8B8C755961}" type="slidenum">
              <a:rPr lang="en-GB" smtClean="0"/>
              <a:t>15</a:t>
            </a:fld>
            <a:endParaRPr lang="en-GB"/>
          </a:p>
        </p:txBody>
      </p:sp>
    </p:spTree>
    <p:extLst>
      <p:ext uri="{BB962C8B-B14F-4D97-AF65-F5344CB8AC3E}">
        <p14:creationId xmlns:p14="http://schemas.microsoft.com/office/powerpoint/2010/main" val="3515860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13172-F190-DB48-D41B-15AED44396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75F815-8294-64C2-01A7-8BF166B60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1E283-8F21-ACBD-BA6A-7ABA87205A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16: </a:t>
            </a:r>
            <a:r>
              <a:rPr lang="en-GB" dirty="0"/>
              <a:t>And now let’s think for a moment about ourselves…..and what we might take away from this time into the rest of our day…..</a:t>
            </a:r>
            <a:r>
              <a:rPr lang="en-GB" i="1" dirty="0"/>
              <a:t>[leave a few moments of quiet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M</a:t>
            </a:r>
            <a:r>
              <a:rPr lang="en-GB" dirty="0"/>
              <a:t>ay our actions today also be like lights in the darkness.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Jesus, light of the world….. </a:t>
            </a:r>
            <a:r>
              <a:rPr lang="en-GB" b="1" dirty="0"/>
              <a:t>shine in the darkness.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495C97EA-17C5-9407-B28A-B4501228E19D}"/>
              </a:ext>
            </a:extLst>
          </p:cNvPr>
          <p:cNvSpPr>
            <a:spLocks noGrp="1"/>
          </p:cNvSpPr>
          <p:nvPr>
            <p:ph type="sldNum" sz="quarter" idx="5"/>
          </p:nvPr>
        </p:nvSpPr>
        <p:spPr/>
        <p:txBody>
          <a:bodyPr/>
          <a:lstStyle/>
          <a:p>
            <a:fld id="{0E083CC5-2736-4229-AD41-AB8B8C755961}" type="slidenum">
              <a:rPr lang="en-GB" smtClean="0"/>
              <a:t>16</a:t>
            </a:fld>
            <a:endParaRPr lang="en-GB"/>
          </a:p>
        </p:txBody>
      </p:sp>
    </p:spTree>
    <p:extLst>
      <p:ext uri="{BB962C8B-B14F-4D97-AF65-F5344CB8AC3E}">
        <p14:creationId xmlns:p14="http://schemas.microsoft.com/office/powerpoint/2010/main" val="2641289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6629F1C-0809-4594-860D-0945591F27E4}"/>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37AE2DC5-A799-46DA-BC3C-0866EC4028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a:ea typeface="Calibri" panose="020F0502020204030204" pitchFamily="34" charset="0"/>
              <a:cs typeface="Times New Roman" panose="02020603050405020304" pitchFamily="18" charset="0"/>
            </a:endParaRPr>
          </a:p>
        </p:txBody>
      </p:sp>
      <p:sp>
        <p:nvSpPr>
          <p:cNvPr id="36868" name="Slide Number Placeholder 3">
            <a:extLst>
              <a:ext uri="{FF2B5EF4-FFF2-40B4-BE49-F238E27FC236}">
                <a16:creationId xmlns:a16="http://schemas.microsoft.com/office/drawing/2014/main" id="{40E98E1D-BBEB-41E9-B930-D500A66A95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60966-C245-46BC-915D-8E2EDA6AAF3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3A1C2-4654-07E9-FEE3-6A8276F3D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49213E-16D6-1B06-3DD1-5304645B54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088C53-834C-E3F4-09DD-5966B624BA86}"/>
              </a:ext>
            </a:extLst>
          </p:cNvPr>
          <p:cNvSpPr>
            <a:spLocks noGrp="1"/>
          </p:cNvSpPr>
          <p:nvPr>
            <p:ph type="body" idx="1"/>
          </p:nvPr>
        </p:nvSpPr>
        <p:spPr/>
        <p:txBody>
          <a:bodyPr/>
          <a:lstStyle/>
          <a:p>
            <a:r>
              <a:rPr lang="en-GB" i="1" dirty="0"/>
              <a:t>In order to limit the file size, we have created a link to the video on this slide. Click on the photo and it should take you to the video on YouTube. You will need to have this loaded before you start the collective  worship.</a:t>
            </a:r>
          </a:p>
          <a:p>
            <a:r>
              <a:rPr lang="en-GB" b="1" i="0" dirty="0"/>
              <a:t>Slide 18: </a:t>
            </a:r>
            <a:r>
              <a:rPr lang="en-GB" b="0" i="0" dirty="0"/>
              <a:t>To end this time, we are going to see Bishop Andrew’s Mexican wave, from our Year 6 Leavers’ Services last year. It is full of joy, which is how Bishop Andrew thought of his life. Enjoy!</a:t>
            </a:r>
            <a:endParaRPr lang="en-GB" b="1" i="0" dirty="0"/>
          </a:p>
        </p:txBody>
      </p:sp>
      <p:sp>
        <p:nvSpPr>
          <p:cNvPr id="4" name="Slide Number Placeholder 3">
            <a:extLst>
              <a:ext uri="{FF2B5EF4-FFF2-40B4-BE49-F238E27FC236}">
                <a16:creationId xmlns:a16="http://schemas.microsoft.com/office/drawing/2014/main" id="{226657A4-7F93-8E32-A6EE-6989F9665328}"/>
              </a:ext>
            </a:extLst>
          </p:cNvPr>
          <p:cNvSpPr>
            <a:spLocks noGrp="1"/>
          </p:cNvSpPr>
          <p:nvPr>
            <p:ph type="sldNum" sz="quarter" idx="5"/>
          </p:nvPr>
        </p:nvSpPr>
        <p:spPr/>
        <p:txBody>
          <a:bodyPr/>
          <a:lstStyle/>
          <a:p>
            <a:fld id="{0E083CC5-2736-4229-AD41-AB8B8C755961}" type="slidenum">
              <a:rPr lang="en-GB" smtClean="0"/>
              <a:t>18</a:t>
            </a:fld>
            <a:endParaRPr lang="en-GB"/>
          </a:p>
        </p:txBody>
      </p:sp>
    </p:spTree>
    <p:extLst>
      <p:ext uri="{BB962C8B-B14F-4D97-AF65-F5344CB8AC3E}">
        <p14:creationId xmlns:p14="http://schemas.microsoft.com/office/powerpoint/2010/main" val="3871220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26AB6F3-3340-4CE7-A011-AE09ADFADFCA}"/>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8915" name="Notes Placeholder 2">
            <a:extLst>
              <a:ext uri="{FF2B5EF4-FFF2-40B4-BE49-F238E27FC236}">
                <a16:creationId xmlns:a16="http://schemas.microsoft.com/office/drawing/2014/main" id="{4C093FD9-7AD3-46A0-AC14-58F4B15727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kern="1200" dirty="0">
                <a:solidFill>
                  <a:schemeClr val="tx1"/>
                </a:solidFill>
                <a:effectLst/>
                <a:latin typeface="+mn-lt"/>
                <a:ea typeface="+mn-ea"/>
                <a:cs typeface="+mn-cs"/>
              </a:rPr>
              <a:t>And so as we end this special time of reflection, we will leave with our familiar words for this term….</a:t>
            </a:r>
          </a:p>
          <a:p>
            <a:r>
              <a:rPr lang="en-GB" sz="1200" b="1" i="1" kern="1200" dirty="0">
                <a:solidFill>
                  <a:schemeClr val="tx1"/>
                </a:solidFill>
                <a:effectLst/>
                <a:latin typeface="+mn-lt"/>
                <a:ea typeface="+mn-ea"/>
                <a:cs typeface="+mn-cs"/>
              </a:rPr>
              <a:t>Leader: </a:t>
            </a:r>
            <a:r>
              <a:rPr lang="en-GB" sz="1200" b="1" kern="1200" dirty="0">
                <a:solidFill>
                  <a:schemeClr val="tx1"/>
                </a:solidFill>
                <a:effectLst/>
                <a:latin typeface="+mn-lt"/>
                <a:ea typeface="+mn-ea"/>
                <a:cs typeface="+mn-cs"/>
              </a:rPr>
              <a:t>As we leave this place &amp; time and go into the day ahead…</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All: May we shine like stars!</a:t>
            </a:r>
          </a:p>
          <a:p>
            <a:r>
              <a:rPr lang="en-GB" sz="1200" b="0" i="1" kern="1200" dirty="0">
                <a:solidFill>
                  <a:schemeClr val="tx1"/>
                </a:solidFill>
                <a:effectLst/>
                <a:latin typeface="+mn-lt"/>
                <a:ea typeface="+mn-ea"/>
                <a:cs typeface="+mn-cs"/>
              </a:rPr>
              <a:t>[NB If you feel you need to, remind children of who they can talk to in school if they want to.]</a:t>
            </a:r>
          </a:p>
        </p:txBody>
      </p:sp>
      <p:sp>
        <p:nvSpPr>
          <p:cNvPr id="38916" name="Slide Number Placeholder 3">
            <a:extLst>
              <a:ext uri="{FF2B5EF4-FFF2-40B4-BE49-F238E27FC236}">
                <a16:creationId xmlns:a16="http://schemas.microsoft.com/office/drawing/2014/main" id="{5BFFD696-F8B6-4987-9DDE-CE2F90C96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635C61-8433-4CE2-8C8F-70272C2C1BD2}"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Flickering Leavers’ Candle slide – for stilling.</a:t>
            </a:r>
          </a:p>
        </p:txBody>
      </p:sp>
      <p:sp>
        <p:nvSpPr>
          <p:cNvPr id="4" name="Slide Number Placeholder 3"/>
          <p:cNvSpPr>
            <a:spLocks noGrp="1"/>
          </p:cNvSpPr>
          <p:nvPr>
            <p:ph type="sldNum" sz="quarter" idx="5"/>
          </p:nvPr>
        </p:nvSpPr>
        <p:spPr/>
        <p:txBody>
          <a:bodyPr/>
          <a:lstStyle/>
          <a:p>
            <a:fld id="{0E083CC5-2736-4229-AD41-AB8B8C755961}" type="slidenum">
              <a:rPr lang="en-GB" smtClean="0"/>
              <a:t>2</a:t>
            </a:fld>
            <a:endParaRPr lang="en-GB"/>
          </a:p>
        </p:txBody>
      </p:sp>
    </p:spTree>
    <p:extLst>
      <p:ext uri="{BB962C8B-B14F-4D97-AF65-F5344CB8AC3E}">
        <p14:creationId xmlns:p14="http://schemas.microsoft.com/office/powerpoint/2010/main" val="396352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special prayer that has been written by Bishop Paul to help remember Bishop Andrew and to pray for his family. </a:t>
            </a:r>
          </a:p>
          <a:p>
            <a:r>
              <a:rPr lang="en-GB" dirty="0"/>
              <a:t>Please do use this in school if it helps your community.</a:t>
            </a:r>
          </a:p>
        </p:txBody>
      </p:sp>
      <p:sp>
        <p:nvSpPr>
          <p:cNvPr id="4" name="Slide Number Placeholder 3"/>
          <p:cNvSpPr>
            <a:spLocks noGrp="1"/>
          </p:cNvSpPr>
          <p:nvPr>
            <p:ph type="sldNum" sz="quarter" idx="5"/>
          </p:nvPr>
        </p:nvSpPr>
        <p:spPr/>
        <p:txBody>
          <a:bodyPr/>
          <a:lstStyle/>
          <a:p>
            <a:fld id="{0E083CC5-2736-4229-AD41-AB8B8C755961}" type="slidenum">
              <a:rPr lang="en-GB" smtClean="0"/>
              <a:t>20</a:t>
            </a:fld>
            <a:endParaRPr lang="en-GB"/>
          </a:p>
        </p:txBody>
      </p:sp>
    </p:spTree>
    <p:extLst>
      <p:ext uri="{BB962C8B-B14F-4D97-AF65-F5344CB8AC3E}">
        <p14:creationId xmlns:p14="http://schemas.microsoft.com/office/powerpoint/2010/main" val="97368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3: Gathering</a:t>
            </a:r>
          </a:p>
          <a:p>
            <a:r>
              <a:rPr lang="en-GB" sz="1200" b="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As we gather together today….</a:t>
            </a:r>
          </a:p>
          <a:p>
            <a:r>
              <a:rPr lang="en-GB" sz="1200" b="1" kern="1200" dirty="0">
                <a:solidFill>
                  <a:schemeClr val="tx1"/>
                </a:solidFill>
                <a:effectLst/>
                <a:latin typeface="+mn-lt"/>
                <a:ea typeface="+mn-ea"/>
                <a:cs typeface="+mn-cs"/>
              </a:rPr>
              <a:t>ALL: ….we bring our thoughts and our hearts into this sacred space.</a:t>
            </a:r>
          </a:p>
        </p:txBody>
      </p:sp>
      <p:sp>
        <p:nvSpPr>
          <p:cNvPr id="4" name="Slide Number Placeholder 3"/>
          <p:cNvSpPr>
            <a:spLocks noGrp="1"/>
          </p:cNvSpPr>
          <p:nvPr>
            <p:ph type="sldNum" sz="quarter" idx="5"/>
          </p:nvPr>
        </p:nvSpPr>
        <p:spPr/>
        <p:txBody>
          <a:bodyPr/>
          <a:lstStyle/>
          <a:p>
            <a:fld id="{DDD5497B-4A75-480F-A5A0-54029FF93931}" type="slidenum">
              <a:rPr lang="en-GB" smtClean="0"/>
              <a:t>3</a:t>
            </a:fld>
            <a:endParaRPr lang="en-GB"/>
          </a:p>
        </p:txBody>
      </p:sp>
    </p:spTree>
    <p:extLst>
      <p:ext uri="{BB962C8B-B14F-4D97-AF65-F5344CB8AC3E}">
        <p14:creationId xmlns:p14="http://schemas.microsoft.com/office/powerpoint/2010/main" val="3314298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4: </a:t>
            </a:r>
            <a:r>
              <a:rPr lang="en-GB" dirty="0"/>
              <a:t>Today, we gather to mark a unique and poignant moment in the life of our family of Churches and Church schools in the Diocese of Guildford.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Like all families, there are happy times and sad times that are shared together across our family and today is one of those sadder moments. But in our sadness, we may find comfort in words from the Bible and in each other as we gather as a community…..</a:t>
            </a:r>
            <a:r>
              <a:rPr lang="en-GB" i="1" dirty="0"/>
              <a:t>[emphasise here who children can talk to in your community, if they need to]</a:t>
            </a:r>
            <a:endParaRPr lang="en-GB" dirty="0"/>
          </a:p>
          <a:p>
            <a:endParaRPr lang="en-GB" dirty="0"/>
          </a:p>
        </p:txBody>
      </p:sp>
      <p:sp>
        <p:nvSpPr>
          <p:cNvPr id="4" name="Slide Number Placeholder 3"/>
          <p:cNvSpPr>
            <a:spLocks noGrp="1"/>
          </p:cNvSpPr>
          <p:nvPr>
            <p:ph type="sldNum" sz="quarter" idx="5"/>
          </p:nvPr>
        </p:nvSpPr>
        <p:spPr/>
        <p:txBody>
          <a:bodyPr/>
          <a:lstStyle/>
          <a:p>
            <a:fld id="{0E083CC5-2736-4229-AD41-AB8B8C755961}" type="slidenum">
              <a:rPr lang="en-GB" smtClean="0"/>
              <a:t>4</a:t>
            </a:fld>
            <a:endParaRPr lang="en-GB"/>
          </a:p>
        </p:txBody>
      </p:sp>
    </p:spTree>
    <p:extLst>
      <p:ext uri="{BB962C8B-B14F-4D97-AF65-F5344CB8AC3E}">
        <p14:creationId xmlns:p14="http://schemas.microsoft.com/office/powerpoint/2010/main" val="3613492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FA990-E51D-D6B6-E3DB-AAF6BC03C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984B0-D1B8-D59B-C688-2C680E4509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8E5D5C-0216-BC9F-C4F5-BD97D9E8D427}"/>
              </a:ext>
            </a:extLst>
          </p:cNvPr>
          <p:cNvSpPr>
            <a:spLocks noGrp="1"/>
          </p:cNvSpPr>
          <p:nvPr>
            <p:ph type="body" idx="1"/>
          </p:nvPr>
        </p:nvSpPr>
        <p:spPr/>
        <p:txBody>
          <a:bodyPr/>
          <a:lstStyle/>
          <a:p>
            <a:r>
              <a:rPr lang="en-GB" b="1" dirty="0"/>
              <a:t>Slide 5: </a:t>
            </a:r>
            <a:r>
              <a:rPr lang="en-GB" dirty="0"/>
              <a:t>You may already have heard the news that our Bishop, the Bishop of Guildford – the Right Reverend Andrew Watson – has died. You can see here how he is being remembered in our Cathedral, which some of you may be visiting this summer for your Leavers’ Services. One of the ways that people from across the Diocese are helping to work through their feelings is by coming here, sitting quietly, lighting a candle or saying a prayer. Many people have </a:t>
            </a:r>
            <a:r>
              <a:rPr lang="en-GB" b="1" dirty="0"/>
              <a:t>written messages </a:t>
            </a:r>
            <a:r>
              <a:rPr lang="en-GB" dirty="0"/>
              <a:t>to Bishop Andrew’s family, or their memories of him in this special book of condolence. </a:t>
            </a:r>
          </a:p>
          <a:p>
            <a:r>
              <a:rPr lang="en-GB" dirty="0"/>
              <a:t>And today, to help us too, we will tell something of his story….</a:t>
            </a:r>
          </a:p>
          <a:p>
            <a:r>
              <a:rPr lang="en-GB" i="1" dirty="0"/>
              <a:t>[Some of you may have met him if he visited your school, do add extra context and photos here]</a:t>
            </a:r>
          </a:p>
          <a:p>
            <a:r>
              <a:rPr lang="en-GB" i="0" dirty="0"/>
              <a:t>The role of a Bishop is not unlike the role of your headteacher, looking after everyone and helping to lead a whole community of people. It’s a big job, looking after all the churches in the Diocese! </a:t>
            </a:r>
          </a:p>
          <a:p>
            <a:endParaRPr lang="en-GB" i="0" dirty="0"/>
          </a:p>
        </p:txBody>
      </p:sp>
      <p:sp>
        <p:nvSpPr>
          <p:cNvPr id="4" name="Slide Number Placeholder 3">
            <a:extLst>
              <a:ext uri="{FF2B5EF4-FFF2-40B4-BE49-F238E27FC236}">
                <a16:creationId xmlns:a16="http://schemas.microsoft.com/office/drawing/2014/main" id="{4862175B-6FEC-4D2D-3F08-67491234B995}"/>
              </a:ext>
            </a:extLst>
          </p:cNvPr>
          <p:cNvSpPr>
            <a:spLocks noGrp="1"/>
          </p:cNvSpPr>
          <p:nvPr>
            <p:ph type="sldNum" sz="quarter" idx="5"/>
          </p:nvPr>
        </p:nvSpPr>
        <p:spPr/>
        <p:txBody>
          <a:bodyPr/>
          <a:lstStyle/>
          <a:p>
            <a:fld id="{0E083CC5-2736-4229-AD41-AB8B8C755961}" type="slidenum">
              <a:rPr lang="en-GB" smtClean="0"/>
              <a:t>5</a:t>
            </a:fld>
            <a:endParaRPr lang="en-GB"/>
          </a:p>
        </p:txBody>
      </p:sp>
    </p:spTree>
    <p:extLst>
      <p:ext uri="{BB962C8B-B14F-4D97-AF65-F5344CB8AC3E}">
        <p14:creationId xmlns:p14="http://schemas.microsoft.com/office/powerpoint/2010/main" val="2126143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7: </a:t>
            </a:r>
            <a:r>
              <a:rPr lang="en-GB" dirty="0"/>
              <a:t>Bishop Andrew was important to lots of our schools and churches, but some of you may never have met him. Others of you may have met Bishop Paul (wearing the white mitre – the special Bishop’s hat), who is a bit like your school’s deputy head. He and Bishop Andrew were very good friends. Bishop Paul is taking on some of Bishop Andrew’s work over the coming months, and so we will pray for him later.</a:t>
            </a:r>
          </a:p>
        </p:txBody>
      </p:sp>
      <p:sp>
        <p:nvSpPr>
          <p:cNvPr id="4" name="Slide Number Placeholder 3"/>
          <p:cNvSpPr>
            <a:spLocks noGrp="1"/>
          </p:cNvSpPr>
          <p:nvPr>
            <p:ph type="sldNum" sz="quarter" idx="5"/>
          </p:nvPr>
        </p:nvSpPr>
        <p:spPr/>
        <p:txBody>
          <a:bodyPr/>
          <a:lstStyle/>
          <a:p>
            <a:fld id="{0E083CC5-2736-4229-AD41-AB8B8C755961}" type="slidenum">
              <a:rPr lang="en-GB" smtClean="0"/>
              <a:t>6</a:t>
            </a:fld>
            <a:endParaRPr lang="en-GB"/>
          </a:p>
        </p:txBody>
      </p:sp>
    </p:spTree>
    <p:extLst>
      <p:ext uri="{BB962C8B-B14F-4D97-AF65-F5344CB8AC3E}">
        <p14:creationId xmlns:p14="http://schemas.microsoft.com/office/powerpoint/2010/main" val="3866996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7: </a:t>
            </a:r>
            <a:r>
              <a:rPr lang="en-GB" b="0" dirty="0"/>
              <a:t>One of the symbols of office that a Bishop carries is a crook – a reminder that a Bishop’s role is also a little bit like a shepherd, caring for and leading his sheep. </a:t>
            </a:r>
            <a:r>
              <a:rPr lang="en-GB" i="0" dirty="0"/>
              <a:t>But as well as being a leader, Bishop Andrew also had a family who will miss him, and so later, we will pause to pray for them especially.</a:t>
            </a:r>
            <a:r>
              <a:rPr lang="en-GB" b="0" i="0" dirty="0"/>
              <a:t>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In letters that Bishop Andrew wrote to the churches and schools in the Diocese of Guildford before he died, he wanted to remind us all that even though being a Bishop was a very important part of his life, he was also, very simply, a follower of Jesus – and wanted to be remembered as such. And so, over the next few slides, we’ll see some words from the Bible which were important to Bishop Andrew in wanting to be like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A6D171-9D34-43A3-887A-C59325A451F1}"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808940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A412D-2C80-ED20-3017-6CA48E34F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CBC7C-144E-3C6D-B6D0-EBACE7FA2D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501118-F949-6644-5B4B-2F96559D7A20}"/>
              </a:ext>
            </a:extLst>
          </p:cNvPr>
          <p:cNvSpPr>
            <a:spLocks noGrp="1"/>
          </p:cNvSpPr>
          <p:nvPr>
            <p:ph type="body" idx="1"/>
          </p:nvPr>
        </p:nvSpPr>
        <p:spPr/>
        <p:txBody>
          <a:bodyPr/>
          <a:lstStyle/>
          <a:p>
            <a:pPr algn="l"/>
            <a:r>
              <a:rPr lang="en-GB" sz="1200" b="1" dirty="0">
                <a:solidFill>
                  <a:schemeClr val="bg1"/>
                </a:solidFill>
                <a:latin typeface="Century Gothic" panose="020B0502020202020204" pitchFamily="34" charset="0"/>
              </a:rPr>
              <a:t>Slide 8: ‘Serve one another, humbly, with love.’ </a:t>
            </a:r>
            <a:r>
              <a:rPr lang="en-GB" sz="900" b="1" i="1" dirty="0">
                <a:solidFill>
                  <a:schemeClr val="bg1"/>
                </a:solidFill>
                <a:latin typeface="Century Gothic" panose="020B0502020202020204" pitchFamily="34" charset="0"/>
              </a:rPr>
              <a:t>Galatians 5:13</a:t>
            </a:r>
            <a:endParaRPr lang="en-GB" sz="1200" b="1" dirty="0">
              <a:solidFill>
                <a:schemeClr val="bg1"/>
              </a:solidFill>
              <a:latin typeface="Century Gothic" panose="020B0502020202020204" pitchFamily="34" charset="0"/>
            </a:endParaRPr>
          </a:p>
          <a:p>
            <a:r>
              <a:rPr lang="en-GB" dirty="0"/>
              <a:t>Many people have written words to Bishop Andrew’s family about what a kind and gentle man he was…..how he cared for people and served them so willingly, with such humility. He visited churches, and projects, and schools, and people, and every person he met was greeted with the same love and concern. What is less well-known, perhaps, is that he was also a very accomplished musician, and loved to use these gifts to serve others too. You can see him at the top, in the background, playing for the Diocesan staff carol service last year – with his Christmas jumper! He also wrote beautiful music for others to sing and to play, which we will probably hear in services over the coming weeks.</a:t>
            </a:r>
          </a:p>
        </p:txBody>
      </p:sp>
      <p:sp>
        <p:nvSpPr>
          <p:cNvPr id="4" name="Slide Number Placeholder 3">
            <a:extLst>
              <a:ext uri="{FF2B5EF4-FFF2-40B4-BE49-F238E27FC236}">
                <a16:creationId xmlns:a16="http://schemas.microsoft.com/office/drawing/2014/main" id="{0BF78F53-7650-B74D-F609-D5BE85BD29D1}"/>
              </a:ext>
            </a:extLst>
          </p:cNvPr>
          <p:cNvSpPr>
            <a:spLocks noGrp="1"/>
          </p:cNvSpPr>
          <p:nvPr>
            <p:ph type="sldNum" sz="quarter" idx="5"/>
          </p:nvPr>
        </p:nvSpPr>
        <p:spPr/>
        <p:txBody>
          <a:bodyPr/>
          <a:lstStyle/>
          <a:p>
            <a:fld id="{0E083CC5-2736-4229-AD41-AB8B8C755961}" type="slidenum">
              <a:rPr lang="en-GB" smtClean="0"/>
              <a:t>8</a:t>
            </a:fld>
            <a:endParaRPr lang="en-GB"/>
          </a:p>
        </p:txBody>
      </p:sp>
    </p:spTree>
    <p:extLst>
      <p:ext uri="{BB962C8B-B14F-4D97-AF65-F5344CB8AC3E}">
        <p14:creationId xmlns:p14="http://schemas.microsoft.com/office/powerpoint/2010/main" val="466485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7EE65-C3EE-83CA-9CA4-5EDAB0A9EF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A36C7-7348-A6A6-1D35-87F9C74F2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5B7AC5-B503-712A-2CD6-AD194FDA8AF1}"/>
              </a:ext>
            </a:extLst>
          </p:cNvPr>
          <p:cNvSpPr>
            <a:spLocks noGrp="1"/>
          </p:cNvSpPr>
          <p:nvPr>
            <p:ph type="body" idx="1"/>
          </p:nvPr>
        </p:nvSpPr>
        <p:spPr/>
        <p:txBody>
          <a:bodyPr/>
          <a:lstStyle/>
          <a:p>
            <a:r>
              <a:rPr lang="en-GB" sz="1200" b="1" dirty="0">
                <a:solidFill>
                  <a:schemeClr val="bg1"/>
                </a:solidFill>
                <a:latin typeface="Century Gothic" panose="020B0502020202020204" pitchFamily="34" charset="0"/>
              </a:rPr>
              <a:t>Slide 9: ‘…be generous on every occasion...’ </a:t>
            </a:r>
          </a:p>
          <a:p>
            <a:r>
              <a:rPr lang="en-GB" dirty="0"/>
              <a:t>Others have written about his generosity in giving his time and energy to help anyone who needed it. Last year, with some of his colleagues (people he worked with), he abseiled over 50 metres to the ground, from the tower of Guildford Cathedral. At the time, he said how terrifying this was </a:t>
            </a:r>
            <a:r>
              <a:rPr lang="en-GB" sz="1200" kern="1200" dirty="0">
                <a:solidFill>
                  <a:schemeClr val="tx1"/>
                </a:solidFill>
                <a:effectLst/>
                <a:latin typeface="+mn-lt"/>
                <a:ea typeface="+mn-ea"/>
                <a:cs typeface="+mn-cs"/>
              </a:rPr>
              <a:t>and how glad he was to hear people cheering him on as he descended!</a:t>
            </a:r>
            <a:endParaRPr lang="en-GB" dirty="0"/>
          </a:p>
          <a:p>
            <a:r>
              <a:rPr lang="en-GB" dirty="0"/>
              <a:t>They raised over £10,000 to give to charities supporting some of the most vulnerable people in our wider community, and to help keep Guildford Cathedral open for any people who want to visit.</a:t>
            </a:r>
          </a:p>
        </p:txBody>
      </p:sp>
      <p:sp>
        <p:nvSpPr>
          <p:cNvPr id="4" name="Slide Number Placeholder 3">
            <a:extLst>
              <a:ext uri="{FF2B5EF4-FFF2-40B4-BE49-F238E27FC236}">
                <a16:creationId xmlns:a16="http://schemas.microsoft.com/office/drawing/2014/main" id="{F0B2AA7C-52A9-2533-D971-EEAC3ED1C507}"/>
              </a:ext>
            </a:extLst>
          </p:cNvPr>
          <p:cNvSpPr>
            <a:spLocks noGrp="1"/>
          </p:cNvSpPr>
          <p:nvPr>
            <p:ph type="sldNum" sz="quarter" idx="5"/>
          </p:nvPr>
        </p:nvSpPr>
        <p:spPr/>
        <p:txBody>
          <a:bodyPr/>
          <a:lstStyle/>
          <a:p>
            <a:fld id="{0E083CC5-2736-4229-AD41-AB8B8C755961}" type="slidenum">
              <a:rPr lang="en-GB" smtClean="0"/>
              <a:t>9</a:t>
            </a:fld>
            <a:endParaRPr lang="en-GB"/>
          </a:p>
        </p:txBody>
      </p:sp>
    </p:spTree>
    <p:extLst>
      <p:ext uri="{BB962C8B-B14F-4D97-AF65-F5344CB8AC3E}">
        <p14:creationId xmlns:p14="http://schemas.microsoft.com/office/powerpoint/2010/main" val="1090266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B5581B9-B809-488A-999F-7849B6889FF4}"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2A9770-6C0A-4E29-9DAA-12D2CB86B1E6}" type="slidenum">
              <a:rPr lang="en-GB" smtClean="0"/>
              <a:t>‹#›</a:t>
            </a:fld>
            <a:endParaRPr lang="en-GB"/>
          </a:p>
        </p:txBody>
      </p:sp>
    </p:spTree>
    <p:extLst>
      <p:ext uri="{BB962C8B-B14F-4D97-AF65-F5344CB8AC3E}">
        <p14:creationId xmlns:p14="http://schemas.microsoft.com/office/powerpoint/2010/main" val="214741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B5581B9-B809-488A-999F-7849B6889FF4}"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2A9770-6C0A-4E29-9DAA-12D2CB86B1E6}" type="slidenum">
              <a:rPr lang="en-GB" smtClean="0"/>
              <a:t>‹#›</a:t>
            </a:fld>
            <a:endParaRPr lang="en-GB"/>
          </a:p>
        </p:txBody>
      </p:sp>
    </p:spTree>
    <p:extLst>
      <p:ext uri="{BB962C8B-B14F-4D97-AF65-F5344CB8AC3E}">
        <p14:creationId xmlns:p14="http://schemas.microsoft.com/office/powerpoint/2010/main" val="6164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B5581B9-B809-488A-999F-7849B6889FF4}"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2A9770-6C0A-4E29-9DAA-12D2CB86B1E6}" type="slidenum">
              <a:rPr lang="en-GB" smtClean="0"/>
              <a:t>‹#›</a:t>
            </a:fld>
            <a:endParaRPr lang="en-GB"/>
          </a:p>
        </p:txBody>
      </p:sp>
    </p:spTree>
    <p:extLst>
      <p:ext uri="{BB962C8B-B14F-4D97-AF65-F5344CB8AC3E}">
        <p14:creationId xmlns:p14="http://schemas.microsoft.com/office/powerpoint/2010/main" val="176350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F276C26-BB4A-4F26-9DC4-2CE06DDCB68E}"/>
              </a:ext>
            </a:extLst>
          </p:cNvPr>
          <p:cNvSpPr>
            <a:spLocks noGrp="1"/>
          </p:cNvSpPr>
          <p:nvPr>
            <p:ph type="dt" sz="half" idx="10"/>
          </p:nvPr>
        </p:nvSpPr>
        <p:spPr/>
        <p:txBody>
          <a:bodyPr/>
          <a:lstStyle>
            <a:lvl1pPr>
              <a:defRPr/>
            </a:lvl1pPr>
          </a:lstStyle>
          <a:p>
            <a:fld id="{DB359226-26C7-469B-A479-E635EDC519CF}" type="datetimeFigureOut">
              <a:rPr lang="en-US" altLang="en-US">
                <a:latin typeface="Calibri"/>
              </a:rPr>
              <a:pPr/>
              <a:t>3/6/2026</a:t>
            </a:fld>
            <a:endParaRPr lang="en-US" altLang="en-US">
              <a:latin typeface="Calibri"/>
            </a:endParaRPr>
          </a:p>
        </p:txBody>
      </p:sp>
      <p:sp>
        <p:nvSpPr>
          <p:cNvPr id="5" name="Footer Placeholder 4">
            <a:extLst>
              <a:ext uri="{FF2B5EF4-FFF2-40B4-BE49-F238E27FC236}">
                <a16:creationId xmlns:a16="http://schemas.microsoft.com/office/drawing/2014/main" id="{D8889D80-D0E6-4A6B-A381-3D463C5A5B06}"/>
              </a:ext>
            </a:extLst>
          </p:cNvPr>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a:extLst>
              <a:ext uri="{FF2B5EF4-FFF2-40B4-BE49-F238E27FC236}">
                <a16:creationId xmlns:a16="http://schemas.microsoft.com/office/drawing/2014/main" id="{AF714731-303F-43F9-9526-22F82EABA260}"/>
              </a:ext>
            </a:extLst>
          </p:cNvPr>
          <p:cNvSpPr>
            <a:spLocks noGrp="1"/>
          </p:cNvSpPr>
          <p:nvPr>
            <p:ph type="sldNum" sz="quarter" idx="12"/>
          </p:nvPr>
        </p:nvSpPr>
        <p:spPr/>
        <p:txBody>
          <a:bodyPr/>
          <a:lstStyle>
            <a:lvl1pPr>
              <a:defRPr/>
            </a:lvl1pPr>
          </a:lstStyle>
          <a:p>
            <a:fld id="{7F180FDE-BDE5-4394-AD2B-4304384C06F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28135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ABD99AC-C8F8-4B34-9740-DD3ACACBE0ED}"/>
              </a:ext>
            </a:extLst>
          </p:cNvPr>
          <p:cNvSpPr>
            <a:spLocks noGrp="1"/>
          </p:cNvSpPr>
          <p:nvPr>
            <p:ph type="dt" sz="half" idx="10"/>
          </p:nvPr>
        </p:nvSpPr>
        <p:spPr/>
        <p:txBody>
          <a:bodyPr/>
          <a:lstStyle>
            <a:lvl1pPr>
              <a:defRPr/>
            </a:lvl1pPr>
          </a:lstStyle>
          <a:p>
            <a:fld id="{285C3808-1EC3-462B-8AB8-B40435D0848C}" type="datetimeFigureOut">
              <a:rPr lang="en-US" altLang="en-US">
                <a:latin typeface="Calibri"/>
              </a:rPr>
              <a:pPr/>
              <a:t>3/6/2026</a:t>
            </a:fld>
            <a:endParaRPr lang="en-US" altLang="en-US">
              <a:latin typeface="Calibri"/>
            </a:endParaRPr>
          </a:p>
        </p:txBody>
      </p:sp>
      <p:sp>
        <p:nvSpPr>
          <p:cNvPr id="5" name="Footer Placeholder 4">
            <a:extLst>
              <a:ext uri="{FF2B5EF4-FFF2-40B4-BE49-F238E27FC236}">
                <a16:creationId xmlns:a16="http://schemas.microsoft.com/office/drawing/2014/main" id="{C285BB54-335A-4532-ADCE-649827B41ECA}"/>
              </a:ext>
            </a:extLst>
          </p:cNvPr>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a:extLst>
              <a:ext uri="{FF2B5EF4-FFF2-40B4-BE49-F238E27FC236}">
                <a16:creationId xmlns:a16="http://schemas.microsoft.com/office/drawing/2014/main" id="{E3EC69DA-0153-4EEA-ADF3-4D52E69D7F24}"/>
              </a:ext>
            </a:extLst>
          </p:cNvPr>
          <p:cNvSpPr>
            <a:spLocks noGrp="1"/>
          </p:cNvSpPr>
          <p:nvPr>
            <p:ph type="sldNum" sz="quarter" idx="12"/>
          </p:nvPr>
        </p:nvSpPr>
        <p:spPr/>
        <p:txBody>
          <a:bodyPr/>
          <a:lstStyle>
            <a:lvl1pPr>
              <a:defRPr/>
            </a:lvl1pPr>
          </a:lstStyle>
          <a:p>
            <a:fld id="{A85BEEC1-13FA-4821-A4B5-E75B1F658A2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43385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E7EC253-707A-4DC2-9F12-1B4EA3F50DE9}"/>
              </a:ext>
            </a:extLst>
          </p:cNvPr>
          <p:cNvSpPr>
            <a:spLocks noGrp="1"/>
          </p:cNvSpPr>
          <p:nvPr>
            <p:ph type="dt" sz="half" idx="10"/>
          </p:nvPr>
        </p:nvSpPr>
        <p:spPr/>
        <p:txBody>
          <a:bodyPr/>
          <a:lstStyle>
            <a:lvl1pPr>
              <a:defRPr/>
            </a:lvl1pPr>
          </a:lstStyle>
          <a:p>
            <a:fld id="{D1C3B998-3707-4BEC-AA8B-462FCC864646}" type="datetimeFigureOut">
              <a:rPr lang="en-US" altLang="en-US">
                <a:latin typeface="Calibri"/>
              </a:rPr>
              <a:pPr/>
              <a:t>3/6/2026</a:t>
            </a:fld>
            <a:endParaRPr lang="en-US" altLang="en-US">
              <a:latin typeface="Calibri"/>
            </a:endParaRPr>
          </a:p>
        </p:txBody>
      </p:sp>
      <p:sp>
        <p:nvSpPr>
          <p:cNvPr id="5" name="Footer Placeholder 4">
            <a:extLst>
              <a:ext uri="{FF2B5EF4-FFF2-40B4-BE49-F238E27FC236}">
                <a16:creationId xmlns:a16="http://schemas.microsoft.com/office/drawing/2014/main" id="{300C4987-6A00-4A1D-BF1B-55E94F8F7E68}"/>
              </a:ext>
            </a:extLst>
          </p:cNvPr>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a:extLst>
              <a:ext uri="{FF2B5EF4-FFF2-40B4-BE49-F238E27FC236}">
                <a16:creationId xmlns:a16="http://schemas.microsoft.com/office/drawing/2014/main" id="{14ED8310-72C9-4B04-95EC-C3059B44972F}"/>
              </a:ext>
            </a:extLst>
          </p:cNvPr>
          <p:cNvSpPr>
            <a:spLocks noGrp="1"/>
          </p:cNvSpPr>
          <p:nvPr>
            <p:ph type="sldNum" sz="quarter" idx="12"/>
          </p:nvPr>
        </p:nvSpPr>
        <p:spPr/>
        <p:txBody>
          <a:bodyPr/>
          <a:lstStyle>
            <a:lvl1pPr>
              <a:defRPr/>
            </a:lvl1pPr>
          </a:lstStyle>
          <a:p>
            <a:fld id="{8960B101-42E5-489E-AAA9-5409DFFB9343}"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66499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6F0F8512-B47B-4932-80D1-C94CEEE51DF6}"/>
              </a:ext>
            </a:extLst>
          </p:cNvPr>
          <p:cNvSpPr>
            <a:spLocks noGrp="1"/>
          </p:cNvSpPr>
          <p:nvPr>
            <p:ph type="dt" sz="half" idx="10"/>
          </p:nvPr>
        </p:nvSpPr>
        <p:spPr/>
        <p:txBody>
          <a:bodyPr/>
          <a:lstStyle>
            <a:lvl1pPr>
              <a:defRPr/>
            </a:lvl1pPr>
          </a:lstStyle>
          <a:p>
            <a:fld id="{68AF4EEC-8A65-453D-A7CE-E4B8D7245C5C}" type="datetimeFigureOut">
              <a:rPr lang="en-US" altLang="en-US">
                <a:latin typeface="Calibri"/>
              </a:rPr>
              <a:pPr/>
              <a:t>3/6/2026</a:t>
            </a:fld>
            <a:endParaRPr lang="en-US" altLang="en-US">
              <a:latin typeface="Calibri"/>
            </a:endParaRPr>
          </a:p>
        </p:txBody>
      </p:sp>
      <p:sp>
        <p:nvSpPr>
          <p:cNvPr id="6" name="Footer Placeholder 4">
            <a:extLst>
              <a:ext uri="{FF2B5EF4-FFF2-40B4-BE49-F238E27FC236}">
                <a16:creationId xmlns:a16="http://schemas.microsoft.com/office/drawing/2014/main" id="{3E96CE28-D409-485D-A74A-55BA9A4D8964}"/>
              </a:ext>
            </a:extLst>
          </p:cNvPr>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a:extLst>
              <a:ext uri="{FF2B5EF4-FFF2-40B4-BE49-F238E27FC236}">
                <a16:creationId xmlns:a16="http://schemas.microsoft.com/office/drawing/2014/main" id="{652079AA-93F2-43A5-A0E2-F7E876E75D8E}"/>
              </a:ext>
            </a:extLst>
          </p:cNvPr>
          <p:cNvSpPr>
            <a:spLocks noGrp="1"/>
          </p:cNvSpPr>
          <p:nvPr>
            <p:ph type="sldNum" sz="quarter" idx="12"/>
          </p:nvPr>
        </p:nvSpPr>
        <p:spPr/>
        <p:txBody>
          <a:bodyPr/>
          <a:lstStyle>
            <a:lvl1pPr>
              <a:defRPr/>
            </a:lvl1pPr>
          </a:lstStyle>
          <a:p>
            <a:fld id="{BFF4786B-B6A0-4877-988D-2FE6B2776E3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22571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1A09CE15-7A90-40A2-BC0A-7A599395DD82}"/>
              </a:ext>
            </a:extLst>
          </p:cNvPr>
          <p:cNvSpPr>
            <a:spLocks noGrp="1"/>
          </p:cNvSpPr>
          <p:nvPr>
            <p:ph type="dt" sz="half" idx="10"/>
          </p:nvPr>
        </p:nvSpPr>
        <p:spPr/>
        <p:txBody>
          <a:bodyPr/>
          <a:lstStyle>
            <a:lvl1pPr>
              <a:defRPr/>
            </a:lvl1pPr>
          </a:lstStyle>
          <a:p>
            <a:fld id="{0CC16FDA-BE5B-4D6A-938E-014EA304BC94}" type="datetimeFigureOut">
              <a:rPr lang="en-US" altLang="en-US">
                <a:latin typeface="Calibri"/>
              </a:rPr>
              <a:pPr/>
              <a:t>3/6/2026</a:t>
            </a:fld>
            <a:endParaRPr lang="en-US" altLang="en-US">
              <a:latin typeface="Calibri"/>
            </a:endParaRPr>
          </a:p>
        </p:txBody>
      </p:sp>
      <p:sp>
        <p:nvSpPr>
          <p:cNvPr id="8" name="Footer Placeholder 4">
            <a:extLst>
              <a:ext uri="{FF2B5EF4-FFF2-40B4-BE49-F238E27FC236}">
                <a16:creationId xmlns:a16="http://schemas.microsoft.com/office/drawing/2014/main" id="{55E2F6C7-6CB5-4B5D-A092-CAB47D28C467}"/>
              </a:ext>
            </a:extLst>
          </p:cNvPr>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9" name="Slide Number Placeholder 5">
            <a:extLst>
              <a:ext uri="{FF2B5EF4-FFF2-40B4-BE49-F238E27FC236}">
                <a16:creationId xmlns:a16="http://schemas.microsoft.com/office/drawing/2014/main" id="{31E17190-BB64-4F91-A05A-A8496DA67A08}"/>
              </a:ext>
            </a:extLst>
          </p:cNvPr>
          <p:cNvSpPr>
            <a:spLocks noGrp="1"/>
          </p:cNvSpPr>
          <p:nvPr>
            <p:ph type="sldNum" sz="quarter" idx="12"/>
          </p:nvPr>
        </p:nvSpPr>
        <p:spPr/>
        <p:txBody>
          <a:bodyPr/>
          <a:lstStyle>
            <a:lvl1pPr>
              <a:defRPr/>
            </a:lvl1pPr>
          </a:lstStyle>
          <a:p>
            <a:fld id="{E354885E-1959-4EB7-BC2B-6A13FBF3C76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44465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F38E0E37-21CB-4769-8218-15C7E02B1747}"/>
              </a:ext>
            </a:extLst>
          </p:cNvPr>
          <p:cNvSpPr>
            <a:spLocks noGrp="1"/>
          </p:cNvSpPr>
          <p:nvPr>
            <p:ph type="dt" sz="half" idx="10"/>
          </p:nvPr>
        </p:nvSpPr>
        <p:spPr/>
        <p:txBody>
          <a:bodyPr/>
          <a:lstStyle>
            <a:lvl1pPr>
              <a:defRPr/>
            </a:lvl1pPr>
          </a:lstStyle>
          <a:p>
            <a:fld id="{6A5413D1-4435-4E6C-ADA6-B93321C8392D}" type="datetimeFigureOut">
              <a:rPr lang="en-US" altLang="en-US">
                <a:latin typeface="Calibri"/>
              </a:rPr>
              <a:pPr/>
              <a:t>3/6/2026</a:t>
            </a:fld>
            <a:endParaRPr lang="en-US" altLang="en-US">
              <a:latin typeface="Calibri"/>
            </a:endParaRPr>
          </a:p>
        </p:txBody>
      </p:sp>
      <p:sp>
        <p:nvSpPr>
          <p:cNvPr id="4" name="Footer Placeholder 4">
            <a:extLst>
              <a:ext uri="{FF2B5EF4-FFF2-40B4-BE49-F238E27FC236}">
                <a16:creationId xmlns:a16="http://schemas.microsoft.com/office/drawing/2014/main" id="{94DF7DAF-2E9D-438B-8E7E-B9E56C320383}"/>
              </a:ext>
            </a:extLst>
          </p:cNvPr>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5" name="Slide Number Placeholder 5">
            <a:extLst>
              <a:ext uri="{FF2B5EF4-FFF2-40B4-BE49-F238E27FC236}">
                <a16:creationId xmlns:a16="http://schemas.microsoft.com/office/drawing/2014/main" id="{E949F3EA-AC95-4550-97CC-FE769198B629}"/>
              </a:ext>
            </a:extLst>
          </p:cNvPr>
          <p:cNvSpPr>
            <a:spLocks noGrp="1"/>
          </p:cNvSpPr>
          <p:nvPr>
            <p:ph type="sldNum" sz="quarter" idx="12"/>
          </p:nvPr>
        </p:nvSpPr>
        <p:spPr/>
        <p:txBody>
          <a:bodyPr/>
          <a:lstStyle>
            <a:lvl1pPr>
              <a:defRPr/>
            </a:lvl1pPr>
          </a:lstStyle>
          <a:p>
            <a:fld id="{61476098-414B-4B3B-B7B9-B7A5D17F042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58049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B4BB3BF-0452-4A13-8E13-558A8671880D}"/>
              </a:ext>
            </a:extLst>
          </p:cNvPr>
          <p:cNvSpPr>
            <a:spLocks noGrp="1"/>
          </p:cNvSpPr>
          <p:nvPr>
            <p:ph type="dt" sz="half" idx="10"/>
          </p:nvPr>
        </p:nvSpPr>
        <p:spPr/>
        <p:txBody>
          <a:bodyPr/>
          <a:lstStyle>
            <a:lvl1pPr>
              <a:defRPr/>
            </a:lvl1pPr>
          </a:lstStyle>
          <a:p>
            <a:fld id="{7351D1FA-5257-4559-9F38-065E37A50EA8}" type="datetimeFigureOut">
              <a:rPr lang="en-US" altLang="en-US">
                <a:latin typeface="Calibri"/>
              </a:rPr>
              <a:pPr/>
              <a:t>3/6/2026</a:t>
            </a:fld>
            <a:endParaRPr lang="en-US" altLang="en-US">
              <a:latin typeface="Calibri"/>
            </a:endParaRPr>
          </a:p>
        </p:txBody>
      </p:sp>
      <p:sp>
        <p:nvSpPr>
          <p:cNvPr id="3" name="Footer Placeholder 4">
            <a:extLst>
              <a:ext uri="{FF2B5EF4-FFF2-40B4-BE49-F238E27FC236}">
                <a16:creationId xmlns:a16="http://schemas.microsoft.com/office/drawing/2014/main" id="{F9CAA5AB-F928-4FD4-8D6A-503EB8886DF6}"/>
              </a:ext>
            </a:extLst>
          </p:cNvPr>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4" name="Slide Number Placeholder 5">
            <a:extLst>
              <a:ext uri="{FF2B5EF4-FFF2-40B4-BE49-F238E27FC236}">
                <a16:creationId xmlns:a16="http://schemas.microsoft.com/office/drawing/2014/main" id="{22680A28-ECB4-4621-A909-FF09D60A9DAE}"/>
              </a:ext>
            </a:extLst>
          </p:cNvPr>
          <p:cNvSpPr>
            <a:spLocks noGrp="1"/>
          </p:cNvSpPr>
          <p:nvPr>
            <p:ph type="sldNum" sz="quarter" idx="12"/>
          </p:nvPr>
        </p:nvSpPr>
        <p:spPr/>
        <p:txBody>
          <a:bodyPr/>
          <a:lstStyle>
            <a:lvl1pPr>
              <a:defRPr/>
            </a:lvl1pPr>
          </a:lstStyle>
          <a:p>
            <a:fld id="{0B910FB5-B203-4CF9-93CA-09FA8AF4B85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7574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4EADCD1C-BF04-4A48-935E-070DEB8D0BAA}"/>
              </a:ext>
            </a:extLst>
          </p:cNvPr>
          <p:cNvSpPr>
            <a:spLocks noGrp="1"/>
          </p:cNvSpPr>
          <p:nvPr>
            <p:ph type="dt" sz="half" idx="10"/>
          </p:nvPr>
        </p:nvSpPr>
        <p:spPr/>
        <p:txBody>
          <a:bodyPr/>
          <a:lstStyle>
            <a:lvl1pPr>
              <a:defRPr/>
            </a:lvl1pPr>
          </a:lstStyle>
          <a:p>
            <a:fld id="{26646FEA-D79F-4C3A-9489-962314B8C75B}" type="datetimeFigureOut">
              <a:rPr lang="en-US" altLang="en-US">
                <a:latin typeface="Calibri"/>
              </a:rPr>
              <a:pPr/>
              <a:t>3/6/2026</a:t>
            </a:fld>
            <a:endParaRPr lang="en-US" altLang="en-US">
              <a:latin typeface="Calibri"/>
            </a:endParaRPr>
          </a:p>
        </p:txBody>
      </p:sp>
      <p:sp>
        <p:nvSpPr>
          <p:cNvPr id="6" name="Footer Placeholder 4">
            <a:extLst>
              <a:ext uri="{FF2B5EF4-FFF2-40B4-BE49-F238E27FC236}">
                <a16:creationId xmlns:a16="http://schemas.microsoft.com/office/drawing/2014/main" id="{506CBBCD-1E14-4B34-9B29-FE5DF0A0BB4E}"/>
              </a:ext>
            </a:extLst>
          </p:cNvPr>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a:extLst>
              <a:ext uri="{FF2B5EF4-FFF2-40B4-BE49-F238E27FC236}">
                <a16:creationId xmlns:a16="http://schemas.microsoft.com/office/drawing/2014/main" id="{23BBD826-0334-466A-B337-F0AD76E8FE92}"/>
              </a:ext>
            </a:extLst>
          </p:cNvPr>
          <p:cNvSpPr>
            <a:spLocks noGrp="1"/>
          </p:cNvSpPr>
          <p:nvPr>
            <p:ph type="sldNum" sz="quarter" idx="12"/>
          </p:nvPr>
        </p:nvSpPr>
        <p:spPr/>
        <p:txBody>
          <a:bodyPr/>
          <a:lstStyle>
            <a:lvl1pPr>
              <a:defRPr/>
            </a:lvl1pPr>
          </a:lstStyle>
          <a:p>
            <a:fld id="{144098BE-60F4-4F56-AE8E-DAC1810F1B5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74178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B5581B9-B809-488A-999F-7849B6889FF4}"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2A9770-6C0A-4E29-9DAA-12D2CB86B1E6}" type="slidenum">
              <a:rPr lang="en-GB" smtClean="0"/>
              <a:t>‹#›</a:t>
            </a:fld>
            <a:endParaRPr lang="en-GB"/>
          </a:p>
        </p:txBody>
      </p:sp>
    </p:spTree>
    <p:extLst>
      <p:ext uri="{BB962C8B-B14F-4D97-AF65-F5344CB8AC3E}">
        <p14:creationId xmlns:p14="http://schemas.microsoft.com/office/powerpoint/2010/main" val="285324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BD09A8DA-5FB0-4D42-9EE1-B60BD9E8BFD1}"/>
              </a:ext>
            </a:extLst>
          </p:cNvPr>
          <p:cNvSpPr>
            <a:spLocks noGrp="1"/>
          </p:cNvSpPr>
          <p:nvPr>
            <p:ph type="dt" sz="half" idx="10"/>
          </p:nvPr>
        </p:nvSpPr>
        <p:spPr/>
        <p:txBody>
          <a:bodyPr/>
          <a:lstStyle>
            <a:lvl1pPr>
              <a:defRPr/>
            </a:lvl1pPr>
          </a:lstStyle>
          <a:p>
            <a:fld id="{916084F5-53A1-4D0C-8A85-AEE88C5489A0}" type="datetimeFigureOut">
              <a:rPr lang="en-US" altLang="en-US">
                <a:latin typeface="Calibri"/>
              </a:rPr>
              <a:pPr/>
              <a:t>3/6/2026</a:t>
            </a:fld>
            <a:endParaRPr lang="en-US" altLang="en-US">
              <a:latin typeface="Calibri"/>
            </a:endParaRPr>
          </a:p>
        </p:txBody>
      </p:sp>
      <p:sp>
        <p:nvSpPr>
          <p:cNvPr id="6" name="Footer Placeholder 4">
            <a:extLst>
              <a:ext uri="{FF2B5EF4-FFF2-40B4-BE49-F238E27FC236}">
                <a16:creationId xmlns:a16="http://schemas.microsoft.com/office/drawing/2014/main" id="{5751A5B6-92D4-4333-8623-75411BD04754}"/>
              </a:ext>
            </a:extLst>
          </p:cNvPr>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a:extLst>
              <a:ext uri="{FF2B5EF4-FFF2-40B4-BE49-F238E27FC236}">
                <a16:creationId xmlns:a16="http://schemas.microsoft.com/office/drawing/2014/main" id="{CA051C63-446E-4949-8C9F-B20B2A8790D8}"/>
              </a:ext>
            </a:extLst>
          </p:cNvPr>
          <p:cNvSpPr>
            <a:spLocks noGrp="1"/>
          </p:cNvSpPr>
          <p:nvPr>
            <p:ph type="sldNum" sz="quarter" idx="12"/>
          </p:nvPr>
        </p:nvSpPr>
        <p:spPr/>
        <p:txBody>
          <a:bodyPr/>
          <a:lstStyle>
            <a:lvl1pPr>
              <a:defRPr/>
            </a:lvl1pPr>
          </a:lstStyle>
          <a:p>
            <a:fld id="{BFCFB6F9-7723-436D-9BBD-C9E231C5D4B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19262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97B60F-871D-4248-82F5-0639011A188D}"/>
              </a:ext>
            </a:extLst>
          </p:cNvPr>
          <p:cNvSpPr>
            <a:spLocks noGrp="1"/>
          </p:cNvSpPr>
          <p:nvPr>
            <p:ph type="dt" sz="half" idx="10"/>
          </p:nvPr>
        </p:nvSpPr>
        <p:spPr/>
        <p:txBody>
          <a:bodyPr/>
          <a:lstStyle>
            <a:lvl1pPr>
              <a:defRPr/>
            </a:lvl1pPr>
          </a:lstStyle>
          <a:p>
            <a:fld id="{A614DA37-1B6E-402A-BFCA-A19BF7D5103F}" type="datetimeFigureOut">
              <a:rPr lang="en-US" altLang="en-US">
                <a:latin typeface="Calibri"/>
              </a:rPr>
              <a:pPr/>
              <a:t>3/6/2026</a:t>
            </a:fld>
            <a:endParaRPr lang="en-US" altLang="en-US">
              <a:latin typeface="Calibri"/>
            </a:endParaRPr>
          </a:p>
        </p:txBody>
      </p:sp>
      <p:sp>
        <p:nvSpPr>
          <p:cNvPr id="5" name="Footer Placeholder 4">
            <a:extLst>
              <a:ext uri="{FF2B5EF4-FFF2-40B4-BE49-F238E27FC236}">
                <a16:creationId xmlns:a16="http://schemas.microsoft.com/office/drawing/2014/main" id="{50DA61CB-B270-437D-B358-128E9DA4526F}"/>
              </a:ext>
            </a:extLst>
          </p:cNvPr>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a:extLst>
              <a:ext uri="{FF2B5EF4-FFF2-40B4-BE49-F238E27FC236}">
                <a16:creationId xmlns:a16="http://schemas.microsoft.com/office/drawing/2014/main" id="{E7361522-690C-4EBA-81F4-420141545C19}"/>
              </a:ext>
            </a:extLst>
          </p:cNvPr>
          <p:cNvSpPr>
            <a:spLocks noGrp="1"/>
          </p:cNvSpPr>
          <p:nvPr>
            <p:ph type="sldNum" sz="quarter" idx="12"/>
          </p:nvPr>
        </p:nvSpPr>
        <p:spPr/>
        <p:txBody>
          <a:bodyPr/>
          <a:lstStyle>
            <a:lvl1pPr>
              <a:defRPr/>
            </a:lvl1pPr>
          </a:lstStyle>
          <a:p>
            <a:fld id="{1793038B-765A-4F68-A149-AC1E35DEF49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1092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22611C-9AE1-4588-B97D-FEBC812194A0}"/>
              </a:ext>
            </a:extLst>
          </p:cNvPr>
          <p:cNvSpPr>
            <a:spLocks noGrp="1"/>
          </p:cNvSpPr>
          <p:nvPr>
            <p:ph type="dt" sz="half" idx="10"/>
          </p:nvPr>
        </p:nvSpPr>
        <p:spPr/>
        <p:txBody>
          <a:bodyPr/>
          <a:lstStyle>
            <a:lvl1pPr>
              <a:defRPr/>
            </a:lvl1pPr>
          </a:lstStyle>
          <a:p>
            <a:fld id="{EC2539C2-603E-440B-AAF3-BA4E74E5B0A6}" type="datetimeFigureOut">
              <a:rPr lang="en-US" altLang="en-US">
                <a:latin typeface="Calibri"/>
              </a:rPr>
              <a:pPr/>
              <a:t>3/6/2026</a:t>
            </a:fld>
            <a:endParaRPr lang="en-US" altLang="en-US">
              <a:latin typeface="Calibri"/>
            </a:endParaRPr>
          </a:p>
        </p:txBody>
      </p:sp>
      <p:sp>
        <p:nvSpPr>
          <p:cNvPr id="5" name="Footer Placeholder 4">
            <a:extLst>
              <a:ext uri="{FF2B5EF4-FFF2-40B4-BE49-F238E27FC236}">
                <a16:creationId xmlns:a16="http://schemas.microsoft.com/office/drawing/2014/main" id="{9515DD73-F066-42C0-B87C-C9F767BC00EE}"/>
              </a:ext>
            </a:extLst>
          </p:cNvPr>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a:extLst>
              <a:ext uri="{FF2B5EF4-FFF2-40B4-BE49-F238E27FC236}">
                <a16:creationId xmlns:a16="http://schemas.microsoft.com/office/drawing/2014/main" id="{336AA83A-2503-4C5C-BE91-5BE46BBBBBE2}"/>
              </a:ext>
            </a:extLst>
          </p:cNvPr>
          <p:cNvSpPr>
            <a:spLocks noGrp="1"/>
          </p:cNvSpPr>
          <p:nvPr>
            <p:ph type="sldNum" sz="quarter" idx="12"/>
          </p:nvPr>
        </p:nvSpPr>
        <p:spPr/>
        <p:txBody>
          <a:bodyPr/>
          <a:lstStyle>
            <a:lvl1pPr>
              <a:defRPr/>
            </a:lvl1pPr>
          </a:lstStyle>
          <a:p>
            <a:fld id="{C9B39202-879F-4350-A273-61282EBD869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5978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A936BAF-1747-4F40-AAB0-768D5A93D5FD}"/>
              </a:ext>
            </a:extLst>
          </p:cNvPr>
          <p:cNvSpPr>
            <a:spLocks noGrp="1"/>
          </p:cNvSpPr>
          <p:nvPr>
            <p:ph type="dt" sz="half" idx="10"/>
          </p:nvPr>
        </p:nvSpPr>
        <p:spPr/>
        <p:txBody>
          <a:bodyPr/>
          <a:lstStyle>
            <a:lvl1pPr>
              <a:defRPr/>
            </a:lvl1pPr>
          </a:lstStyle>
          <a:p>
            <a:pPr>
              <a:defRPr/>
            </a:pPr>
            <a:fld id="{0D677177-D47E-4CF5-A5D5-E788FCC1D039}" type="datetimeFigureOut">
              <a:rPr lang="en-US" altLang="en-US"/>
              <a:pPr>
                <a:defRPr/>
              </a:pPr>
              <a:t>3/6/2026</a:t>
            </a:fld>
            <a:endParaRPr lang="en-GB" altLang="en-US"/>
          </a:p>
        </p:txBody>
      </p:sp>
      <p:sp>
        <p:nvSpPr>
          <p:cNvPr id="5" name="Footer Placeholder 4">
            <a:extLst>
              <a:ext uri="{FF2B5EF4-FFF2-40B4-BE49-F238E27FC236}">
                <a16:creationId xmlns:a16="http://schemas.microsoft.com/office/drawing/2014/main" id="{2B321554-E0EC-4210-AB49-E101BD8953F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C4C373C-90A8-4B4D-8713-8B92A2317B8B}"/>
              </a:ext>
            </a:extLst>
          </p:cNvPr>
          <p:cNvSpPr>
            <a:spLocks noGrp="1"/>
          </p:cNvSpPr>
          <p:nvPr>
            <p:ph type="sldNum" sz="quarter" idx="12"/>
          </p:nvPr>
        </p:nvSpPr>
        <p:spPr/>
        <p:txBody>
          <a:bodyPr/>
          <a:lstStyle>
            <a:lvl1pPr>
              <a:defRPr/>
            </a:lvl1pPr>
          </a:lstStyle>
          <a:p>
            <a:pPr>
              <a:defRPr/>
            </a:pPr>
            <a:fld id="{7822B6CA-C55D-4ACE-A57A-A394F3A0ADF8}" type="slidenum">
              <a:rPr lang="en-GB" altLang="en-US"/>
              <a:pPr>
                <a:defRPr/>
              </a:pPr>
              <a:t>‹#›</a:t>
            </a:fld>
            <a:endParaRPr lang="en-GB" altLang="en-US"/>
          </a:p>
        </p:txBody>
      </p:sp>
    </p:spTree>
    <p:extLst>
      <p:ext uri="{BB962C8B-B14F-4D97-AF65-F5344CB8AC3E}">
        <p14:creationId xmlns:p14="http://schemas.microsoft.com/office/powerpoint/2010/main" val="345607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3D0BAC-2B1D-4238-8E6C-41C1EB5F9518}"/>
              </a:ext>
            </a:extLst>
          </p:cNvPr>
          <p:cNvSpPr>
            <a:spLocks noGrp="1"/>
          </p:cNvSpPr>
          <p:nvPr>
            <p:ph type="dt" sz="half" idx="10"/>
          </p:nvPr>
        </p:nvSpPr>
        <p:spPr/>
        <p:txBody>
          <a:bodyPr/>
          <a:lstStyle>
            <a:lvl1pPr>
              <a:defRPr/>
            </a:lvl1pPr>
          </a:lstStyle>
          <a:p>
            <a:pPr>
              <a:defRPr/>
            </a:pPr>
            <a:fld id="{6B0CB58D-D74C-46B8-B46B-D368FE2DFF23}" type="datetimeFigureOut">
              <a:rPr lang="en-US" altLang="en-US"/>
              <a:pPr>
                <a:defRPr/>
              </a:pPr>
              <a:t>3/6/2026</a:t>
            </a:fld>
            <a:endParaRPr lang="en-GB" altLang="en-US"/>
          </a:p>
        </p:txBody>
      </p:sp>
      <p:sp>
        <p:nvSpPr>
          <p:cNvPr id="5" name="Footer Placeholder 4">
            <a:extLst>
              <a:ext uri="{FF2B5EF4-FFF2-40B4-BE49-F238E27FC236}">
                <a16:creationId xmlns:a16="http://schemas.microsoft.com/office/drawing/2014/main" id="{7ECD1222-1E06-4D7C-8B8B-3E81A2C3793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4B4BE4D-E42D-4F45-BC59-5F7B433C930F}"/>
              </a:ext>
            </a:extLst>
          </p:cNvPr>
          <p:cNvSpPr>
            <a:spLocks noGrp="1"/>
          </p:cNvSpPr>
          <p:nvPr>
            <p:ph type="sldNum" sz="quarter" idx="12"/>
          </p:nvPr>
        </p:nvSpPr>
        <p:spPr/>
        <p:txBody>
          <a:bodyPr/>
          <a:lstStyle>
            <a:lvl1pPr>
              <a:defRPr/>
            </a:lvl1pPr>
          </a:lstStyle>
          <a:p>
            <a:pPr>
              <a:defRPr/>
            </a:pPr>
            <a:fld id="{8794D6F7-0B0A-451A-9DE2-D89870DAA87A}" type="slidenum">
              <a:rPr lang="en-GB" altLang="en-US"/>
              <a:pPr>
                <a:defRPr/>
              </a:pPr>
              <a:t>‹#›</a:t>
            </a:fld>
            <a:endParaRPr lang="en-GB" altLang="en-US"/>
          </a:p>
        </p:txBody>
      </p:sp>
    </p:spTree>
    <p:extLst>
      <p:ext uri="{BB962C8B-B14F-4D97-AF65-F5344CB8AC3E}">
        <p14:creationId xmlns:p14="http://schemas.microsoft.com/office/powerpoint/2010/main" val="311798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B4D81C-4E7A-4A1A-BC06-D1AE33A20766}"/>
              </a:ext>
            </a:extLst>
          </p:cNvPr>
          <p:cNvSpPr>
            <a:spLocks noGrp="1"/>
          </p:cNvSpPr>
          <p:nvPr>
            <p:ph type="dt" sz="half" idx="10"/>
          </p:nvPr>
        </p:nvSpPr>
        <p:spPr/>
        <p:txBody>
          <a:bodyPr/>
          <a:lstStyle>
            <a:lvl1pPr>
              <a:defRPr/>
            </a:lvl1pPr>
          </a:lstStyle>
          <a:p>
            <a:pPr>
              <a:defRPr/>
            </a:pPr>
            <a:fld id="{F85E6188-CC8A-41E0-B8D8-D8A3B9AEFF57}" type="datetimeFigureOut">
              <a:rPr lang="en-US" altLang="en-US"/>
              <a:pPr>
                <a:defRPr/>
              </a:pPr>
              <a:t>3/6/2026</a:t>
            </a:fld>
            <a:endParaRPr lang="en-GB" altLang="en-US"/>
          </a:p>
        </p:txBody>
      </p:sp>
      <p:sp>
        <p:nvSpPr>
          <p:cNvPr id="5" name="Footer Placeholder 4">
            <a:extLst>
              <a:ext uri="{FF2B5EF4-FFF2-40B4-BE49-F238E27FC236}">
                <a16:creationId xmlns:a16="http://schemas.microsoft.com/office/drawing/2014/main" id="{468F6B6A-1122-4C25-A663-7DB8FA8EE42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DD17EE8-33F1-425F-B8F3-CDEC5F8D42FA}"/>
              </a:ext>
            </a:extLst>
          </p:cNvPr>
          <p:cNvSpPr>
            <a:spLocks noGrp="1"/>
          </p:cNvSpPr>
          <p:nvPr>
            <p:ph type="sldNum" sz="quarter" idx="12"/>
          </p:nvPr>
        </p:nvSpPr>
        <p:spPr/>
        <p:txBody>
          <a:bodyPr/>
          <a:lstStyle>
            <a:lvl1pPr>
              <a:defRPr/>
            </a:lvl1pPr>
          </a:lstStyle>
          <a:p>
            <a:pPr>
              <a:defRPr/>
            </a:pPr>
            <a:fld id="{3EAC0852-9E0F-4523-9E95-7A9F5F4B3ABA}" type="slidenum">
              <a:rPr lang="en-GB" altLang="en-US"/>
              <a:pPr>
                <a:defRPr/>
              </a:pPr>
              <a:t>‹#›</a:t>
            </a:fld>
            <a:endParaRPr lang="en-GB" altLang="en-US"/>
          </a:p>
        </p:txBody>
      </p:sp>
    </p:spTree>
    <p:extLst>
      <p:ext uri="{BB962C8B-B14F-4D97-AF65-F5344CB8AC3E}">
        <p14:creationId xmlns:p14="http://schemas.microsoft.com/office/powerpoint/2010/main" val="415902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57F9375-75B8-4303-A14C-2D0F01592BF2}"/>
              </a:ext>
            </a:extLst>
          </p:cNvPr>
          <p:cNvSpPr>
            <a:spLocks noGrp="1"/>
          </p:cNvSpPr>
          <p:nvPr>
            <p:ph type="dt" sz="half" idx="10"/>
          </p:nvPr>
        </p:nvSpPr>
        <p:spPr/>
        <p:txBody>
          <a:bodyPr/>
          <a:lstStyle>
            <a:lvl1pPr>
              <a:defRPr/>
            </a:lvl1pPr>
          </a:lstStyle>
          <a:p>
            <a:pPr>
              <a:defRPr/>
            </a:pPr>
            <a:fld id="{4BDF0D53-BF58-4149-A135-DAC199B34A12}" type="datetimeFigureOut">
              <a:rPr lang="en-US" altLang="en-US"/>
              <a:pPr>
                <a:defRPr/>
              </a:pPr>
              <a:t>3/6/2026</a:t>
            </a:fld>
            <a:endParaRPr lang="en-GB" altLang="en-US"/>
          </a:p>
        </p:txBody>
      </p:sp>
      <p:sp>
        <p:nvSpPr>
          <p:cNvPr id="6" name="Footer Placeholder 4">
            <a:extLst>
              <a:ext uri="{FF2B5EF4-FFF2-40B4-BE49-F238E27FC236}">
                <a16:creationId xmlns:a16="http://schemas.microsoft.com/office/drawing/2014/main" id="{AAD40A20-9248-48A2-8480-5418F1C3E91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D796FAC-14AB-4DD9-AC66-703C578F0AB3}"/>
              </a:ext>
            </a:extLst>
          </p:cNvPr>
          <p:cNvSpPr>
            <a:spLocks noGrp="1"/>
          </p:cNvSpPr>
          <p:nvPr>
            <p:ph type="sldNum" sz="quarter" idx="12"/>
          </p:nvPr>
        </p:nvSpPr>
        <p:spPr/>
        <p:txBody>
          <a:bodyPr/>
          <a:lstStyle>
            <a:lvl1pPr>
              <a:defRPr/>
            </a:lvl1pPr>
          </a:lstStyle>
          <a:p>
            <a:pPr>
              <a:defRPr/>
            </a:pPr>
            <a:fld id="{A44E83E3-2B0B-471B-AA53-0E1712DD770F}" type="slidenum">
              <a:rPr lang="en-GB" altLang="en-US"/>
              <a:pPr>
                <a:defRPr/>
              </a:pPr>
              <a:t>‹#›</a:t>
            </a:fld>
            <a:endParaRPr lang="en-GB" altLang="en-US"/>
          </a:p>
        </p:txBody>
      </p:sp>
    </p:spTree>
    <p:extLst>
      <p:ext uri="{BB962C8B-B14F-4D97-AF65-F5344CB8AC3E}">
        <p14:creationId xmlns:p14="http://schemas.microsoft.com/office/powerpoint/2010/main" val="46647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108A1AA1-F444-443B-AAAC-C7DBAA1F281D}"/>
              </a:ext>
            </a:extLst>
          </p:cNvPr>
          <p:cNvSpPr>
            <a:spLocks noGrp="1"/>
          </p:cNvSpPr>
          <p:nvPr>
            <p:ph type="dt" sz="half" idx="10"/>
          </p:nvPr>
        </p:nvSpPr>
        <p:spPr/>
        <p:txBody>
          <a:bodyPr/>
          <a:lstStyle>
            <a:lvl1pPr>
              <a:defRPr/>
            </a:lvl1pPr>
          </a:lstStyle>
          <a:p>
            <a:pPr>
              <a:defRPr/>
            </a:pPr>
            <a:fld id="{180CAA12-F33B-442A-B39C-726ABBBB057C}" type="datetimeFigureOut">
              <a:rPr lang="en-US" altLang="en-US"/>
              <a:pPr>
                <a:defRPr/>
              </a:pPr>
              <a:t>3/6/2026</a:t>
            </a:fld>
            <a:endParaRPr lang="en-GB" altLang="en-US"/>
          </a:p>
        </p:txBody>
      </p:sp>
      <p:sp>
        <p:nvSpPr>
          <p:cNvPr id="8" name="Footer Placeholder 4">
            <a:extLst>
              <a:ext uri="{FF2B5EF4-FFF2-40B4-BE49-F238E27FC236}">
                <a16:creationId xmlns:a16="http://schemas.microsoft.com/office/drawing/2014/main" id="{3B0FD273-B88B-4AC4-AE53-B9D7260BF1A7}"/>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7C0F1D32-2CE7-4CE1-8C99-F144324A214D}"/>
              </a:ext>
            </a:extLst>
          </p:cNvPr>
          <p:cNvSpPr>
            <a:spLocks noGrp="1"/>
          </p:cNvSpPr>
          <p:nvPr>
            <p:ph type="sldNum" sz="quarter" idx="12"/>
          </p:nvPr>
        </p:nvSpPr>
        <p:spPr/>
        <p:txBody>
          <a:bodyPr/>
          <a:lstStyle>
            <a:lvl1pPr>
              <a:defRPr/>
            </a:lvl1pPr>
          </a:lstStyle>
          <a:p>
            <a:pPr>
              <a:defRPr/>
            </a:pPr>
            <a:fld id="{65078195-9615-483C-968D-886E01F6DB01}" type="slidenum">
              <a:rPr lang="en-GB" altLang="en-US"/>
              <a:pPr>
                <a:defRPr/>
              </a:pPr>
              <a:t>‹#›</a:t>
            </a:fld>
            <a:endParaRPr lang="en-GB" altLang="en-US"/>
          </a:p>
        </p:txBody>
      </p:sp>
    </p:spTree>
    <p:extLst>
      <p:ext uri="{BB962C8B-B14F-4D97-AF65-F5344CB8AC3E}">
        <p14:creationId xmlns:p14="http://schemas.microsoft.com/office/powerpoint/2010/main" val="104393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63A7BAC2-4F1F-46B8-8FB2-3D332F7D38F4}"/>
              </a:ext>
            </a:extLst>
          </p:cNvPr>
          <p:cNvSpPr>
            <a:spLocks noGrp="1"/>
          </p:cNvSpPr>
          <p:nvPr>
            <p:ph type="dt" sz="half" idx="10"/>
          </p:nvPr>
        </p:nvSpPr>
        <p:spPr/>
        <p:txBody>
          <a:bodyPr/>
          <a:lstStyle>
            <a:lvl1pPr>
              <a:defRPr/>
            </a:lvl1pPr>
          </a:lstStyle>
          <a:p>
            <a:pPr>
              <a:defRPr/>
            </a:pPr>
            <a:fld id="{7FB9424C-4D3E-4E1F-AB14-BB17681F8BC3}" type="datetimeFigureOut">
              <a:rPr lang="en-US" altLang="en-US"/>
              <a:pPr>
                <a:defRPr/>
              </a:pPr>
              <a:t>3/6/2026</a:t>
            </a:fld>
            <a:endParaRPr lang="en-GB" altLang="en-US"/>
          </a:p>
        </p:txBody>
      </p:sp>
      <p:sp>
        <p:nvSpPr>
          <p:cNvPr id="4" name="Footer Placeholder 4">
            <a:extLst>
              <a:ext uri="{FF2B5EF4-FFF2-40B4-BE49-F238E27FC236}">
                <a16:creationId xmlns:a16="http://schemas.microsoft.com/office/drawing/2014/main" id="{EFBC3367-98D9-4F85-A5E1-48034056BB0A}"/>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18C54F68-B498-4B47-A29A-16051708CEAC}"/>
              </a:ext>
            </a:extLst>
          </p:cNvPr>
          <p:cNvSpPr>
            <a:spLocks noGrp="1"/>
          </p:cNvSpPr>
          <p:nvPr>
            <p:ph type="sldNum" sz="quarter" idx="12"/>
          </p:nvPr>
        </p:nvSpPr>
        <p:spPr/>
        <p:txBody>
          <a:bodyPr/>
          <a:lstStyle>
            <a:lvl1pPr>
              <a:defRPr/>
            </a:lvl1pPr>
          </a:lstStyle>
          <a:p>
            <a:pPr>
              <a:defRPr/>
            </a:pPr>
            <a:fld id="{024DE5E0-2193-43DE-A6D9-63B176C972E5}" type="slidenum">
              <a:rPr lang="en-GB" altLang="en-US"/>
              <a:pPr>
                <a:defRPr/>
              </a:pPr>
              <a:t>‹#›</a:t>
            </a:fld>
            <a:endParaRPr lang="en-GB" altLang="en-US"/>
          </a:p>
        </p:txBody>
      </p:sp>
    </p:spTree>
    <p:extLst>
      <p:ext uri="{BB962C8B-B14F-4D97-AF65-F5344CB8AC3E}">
        <p14:creationId xmlns:p14="http://schemas.microsoft.com/office/powerpoint/2010/main" val="217546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30DAFC0-946F-4B49-BA18-27BE831A3F8B}"/>
              </a:ext>
            </a:extLst>
          </p:cNvPr>
          <p:cNvSpPr>
            <a:spLocks noGrp="1"/>
          </p:cNvSpPr>
          <p:nvPr>
            <p:ph type="dt" sz="half" idx="10"/>
          </p:nvPr>
        </p:nvSpPr>
        <p:spPr/>
        <p:txBody>
          <a:bodyPr/>
          <a:lstStyle>
            <a:lvl1pPr>
              <a:defRPr/>
            </a:lvl1pPr>
          </a:lstStyle>
          <a:p>
            <a:pPr>
              <a:defRPr/>
            </a:pPr>
            <a:fld id="{B8FAE13C-6532-4C37-AA87-9427A917A12B}" type="datetimeFigureOut">
              <a:rPr lang="en-US" altLang="en-US"/>
              <a:pPr>
                <a:defRPr/>
              </a:pPr>
              <a:t>3/6/2026</a:t>
            </a:fld>
            <a:endParaRPr lang="en-GB" altLang="en-US"/>
          </a:p>
        </p:txBody>
      </p:sp>
      <p:sp>
        <p:nvSpPr>
          <p:cNvPr id="3" name="Footer Placeholder 4">
            <a:extLst>
              <a:ext uri="{FF2B5EF4-FFF2-40B4-BE49-F238E27FC236}">
                <a16:creationId xmlns:a16="http://schemas.microsoft.com/office/drawing/2014/main" id="{09D58F98-06E4-4F7E-9156-B6F6267C037C}"/>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0D65599F-6506-4C0B-BADD-6391432CB792}"/>
              </a:ext>
            </a:extLst>
          </p:cNvPr>
          <p:cNvSpPr>
            <a:spLocks noGrp="1"/>
          </p:cNvSpPr>
          <p:nvPr>
            <p:ph type="sldNum" sz="quarter" idx="12"/>
          </p:nvPr>
        </p:nvSpPr>
        <p:spPr/>
        <p:txBody>
          <a:bodyPr/>
          <a:lstStyle>
            <a:lvl1pPr>
              <a:defRPr/>
            </a:lvl1pPr>
          </a:lstStyle>
          <a:p>
            <a:pPr>
              <a:defRPr/>
            </a:pPr>
            <a:fld id="{430756CD-701E-4BB3-94E1-5FA8C675E699}" type="slidenum">
              <a:rPr lang="en-GB" altLang="en-US"/>
              <a:pPr>
                <a:defRPr/>
              </a:pPr>
              <a:t>‹#›</a:t>
            </a:fld>
            <a:endParaRPr lang="en-GB" altLang="en-US"/>
          </a:p>
        </p:txBody>
      </p:sp>
    </p:spTree>
    <p:extLst>
      <p:ext uri="{BB962C8B-B14F-4D97-AF65-F5344CB8AC3E}">
        <p14:creationId xmlns:p14="http://schemas.microsoft.com/office/powerpoint/2010/main" val="312775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B5581B9-B809-488A-999F-7849B6889FF4}" type="datetimeFigureOut">
              <a:rPr lang="en-GB" smtClean="0"/>
              <a:t>06/03/2026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2A9770-6C0A-4E29-9DAA-12D2CB86B1E6}" type="slidenum">
              <a:rPr lang="en-GB" smtClean="0"/>
              <a:t>‹#›</a:t>
            </a:fld>
            <a:endParaRPr lang="en-GB"/>
          </a:p>
        </p:txBody>
      </p:sp>
    </p:spTree>
    <p:extLst>
      <p:ext uri="{BB962C8B-B14F-4D97-AF65-F5344CB8AC3E}">
        <p14:creationId xmlns:p14="http://schemas.microsoft.com/office/powerpoint/2010/main" val="69169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9DF9F42-2862-4E5B-ADFF-8CD4A6AD04B2}"/>
              </a:ext>
            </a:extLst>
          </p:cNvPr>
          <p:cNvSpPr>
            <a:spLocks noGrp="1"/>
          </p:cNvSpPr>
          <p:nvPr>
            <p:ph type="dt" sz="half" idx="10"/>
          </p:nvPr>
        </p:nvSpPr>
        <p:spPr/>
        <p:txBody>
          <a:bodyPr/>
          <a:lstStyle>
            <a:lvl1pPr>
              <a:defRPr/>
            </a:lvl1pPr>
          </a:lstStyle>
          <a:p>
            <a:pPr>
              <a:defRPr/>
            </a:pPr>
            <a:fld id="{019A86B6-48ED-4600-8CDE-E12C77531997}" type="datetimeFigureOut">
              <a:rPr lang="en-US" altLang="en-US"/>
              <a:pPr>
                <a:defRPr/>
              </a:pPr>
              <a:t>3/6/2026</a:t>
            </a:fld>
            <a:endParaRPr lang="en-GB" altLang="en-US"/>
          </a:p>
        </p:txBody>
      </p:sp>
      <p:sp>
        <p:nvSpPr>
          <p:cNvPr id="6" name="Footer Placeholder 4">
            <a:extLst>
              <a:ext uri="{FF2B5EF4-FFF2-40B4-BE49-F238E27FC236}">
                <a16:creationId xmlns:a16="http://schemas.microsoft.com/office/drawing/2014/main" id="{36AD7FAD-6892-448D-B358-24E9D8386CA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36CD166-F4E2-412D-B0E3-39A690675B30}"/>
              </a:ext>
            </a:extLst>
          </p:cNvPr>
          <p:cNvSpPr>
            <a:spLocks noGrp="1"/>
          </p:cNvSpPr>
          <p:nvPr>
            <p:ph type="sldNum" sz="quarter" idx="12"/>
          </p:nvPr>
        </p:nvSpPr>
        <p:spPr/>
        <p:txBody>
          <a:bodyPr/>
          <a:lstStyle>
            <a:lvl1pPr>
              <a:defRPr/>
            </a:lvl1pPr>
          </a:lstStyle>
          <a:p>
            <a:pPr>
              <a:defRPr/>
            </a:pPr>
            <a:fld id="{2ADE0C8A-C2C6-4BD8-B680-A1890D41DDE0}" type="slidenum">
              <a:rPr lang="en-GB" altLang="en-US"/>
              <a:pPr>
                <a:defRPr/>
              </a:pPr>
              <a:t>‹#›</a:t>
            </a:fld>
            <a:endParaRPr lang="en-GB" altLang="en-US"/>
          </a:p>
        </p:txBody>
      </p:sp>
    </p:spTree>
    <p:extLst>
      <p:ext uri="{BB962C8B-B14F-4D97-AF65-F5344CB8AC3E}">
        <p14:creationId xmlns:p14="http://schemas.microsoft.com/office/powerpoint/2010/main" val="255220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3902A87-6C9A-4A29-8EF6-38B27239A356}"/>
              </a:ext>
            </a:extLst>
          </p:cNvPr>
          <p:cNvSpPr>
            <a:spLocks noGrp="1"/>
          </p:cNvSpPr>
          <p:nvPr>
            <p:ph type="dt" sz="half" idx="10"/>
          </p:nvPr>
        </p:nvSpPr>
        <p:spPr/>
        <p:txBody>
          <a:bodyPr/>
          <a:lstStyle>
            <a:lvl1pPr>
              <a:defRPr/>
            </a:lvl1pPr>
          </a:lstStyle>
          <a:p>
            <a:pPr>
              <a:defRPr/>
            </a:pPr>
            <a:fld id="{340C8F64-2A62-4C24-AD11-BD7A1998A2EF}" type="datetimeFigureOut">
              <a:rPr lang="en-US" altLang="en-US"/>
              <a:pPr>
                <a:defRPr/>
              </a:pPr>
              <a:t>3/6/2026</a:t>
            </a:fld>
            <a:endParaRPr lang="en-GB" altLang="en-US"/>
          </a:p>
        </p:txBody>
      </p:sp>
      <p:sp>
        <p:nvSpPr>
          <p:cNvPr id="6" name="Footer Placeholder 4">
            <a:extLst>
              <a:ext uri="{FF2B5EF4-FFF2-40B4-BE49-F238E27FC236}">
                <a16:creationId xmlns:a16="http://schemas.microsoft.com/office/drawing/2014/main" id="{CE252C37-A3AA-464B-B213-A89414B0A49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AAD2138-A961-42A1-83D8-CD4012569F40}"/>
              </a:ext>
            </a:extLst>
          </p:cNvPr>
          <p:cNvSpPr>
            <a:spLocks noGrp="1"/>
          </p:cNvSpPr>
          <p:nvPr>
            <p:ph type="sldNum" sz="quarter" idx="12"/>
          </p:nvPr>
        </p:nvSpPr>
        <p:spPr/>
        <p:txBody>
          <a:bodyPr/>
          <a:lstStyle>
            <a:lvl1pPr>
              <a:defRPr/>
            </a:lvl1pPr>
          </a:lstStyle>
          <a:p>
            <a:pPr>
              <a:defRPr/>
            </a:pPr>
            <a:fld id="{DDA33D8C-00EC-4D53-865C-3D1EB3539358}" type="slidenum">
              <a:rPr lang="en-GB" altLang="en-US"/>
              <a:pPr>
                <a:defRPr/>
              </a:pPr>
              <a:t>‹#›</a:t>
            </a:fld>
            <a:endParaRPr lang="en-GB" altLang="en-US"/>
          </a:p>
        </p:txBody>
      </p:sp>
    </p:spTree>
    <p:extLst>
      <p:ext uri="{BB962C8B-B14F-4D97-AF65-F5344CB8AC3E}">
        <p14:creationId xmlns:p14="http://schemas.microsoft.com/office/powerpoint/2010/main" val="62466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548F79-16B1-4CA5-8128-B806EA460715}"/>
              </a:ext>
            </a:extLst>
          </p:cNvPr>
          <p:cNvSpPr>
            <a:spLocks noGrp="1"/>
          </p:cNvSpPr>
          <p:nvPr>
            <p:ph type="dt" sz="half" idx="10"/>
          </p:nvPr>
        </p:nvSpPr>
        <p:spPr/>
        <p:txBody>
          <a:bodyPr/>
          <a:lstStyle>
            <a:lvl1pPr>
              <a:defRPr/>
            </a:lvl1pPr>
          </a:lstStyle>
          <a:p>
            <a:pPr>
              <a:defRPr/>
            </a:pPr>
            <a:fld id="{6FC5ED6D-ACD0-44AD-94EB-1CF1B522423E}" type="datetimeFigureOut">
              <a:rPr lang="en-US" altLang="en-US"/>
              <a:pPr>
                <a:defRPr/>
              </a:pPr>
              <a:t>3/6/2026</a:t>
            </a:fld>
            <a:endParaRPr lang="en-GB" altLang="en-US"/>
          </a:p>
        </p:txBody>
      </p:sp>
      <p:sp>
        <p:nvSpPr>
          <p:cNvPr id="5" name="Footer Placeholder 4">
            <a:extLst>
              <a:ext uri="{FF2B5EF4-FFF2-40B4-BE49-F238E27FC236}">
                <a16:creationId xmlns:a16="http://schemas.microsoft.com/office/drawing/2014/main" id="{EFA62433-1A67-4CDC-A7AC-21401E9F775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0924ACB-34DF-4A8B-8BED-4FD2EC522D58}"/>
              </a:ext>
            </a:extLst>
          </p:cNvPr>
          <p:cNvSpPr>
            <a:spLocks noGrp="1"/>
          </p:cNvSpPr>
          <p:nvPr>
            <p:ph type="sldNum" sz="quarter" idx="12"/>
          </p:nvPr>
        </p:nvSpPr>
        <p:spPr/>
        <p:txBody>
          <a:bodyPr/>
          <a:lstStyle>
            <a:lvl1pPr>
              <a:defRPr/>
            </a:lvl1pPr>
          </a:lstStyle>
          <a:p>
            <a:pPr>
              <a:defRPr/>
            </a:pPr>
            <a:fld id="{FF5ECD6D-62C1-420D-8448-B0050A0926B9}" type="slidenum">
              <a:rPr lang="en-GB" altLang="en-US"/>
              <a:pPr>
                <a:defRPr/>
              </a:pPr>
              <a:t>‹#›</a:t>
            </a:fld>
            <a:endParaRPr lang="en-GB" altLang="en-US"/>
          </a:p>
        </p:txBody>
      </p:sp>
    </p:spTree>
    <p:extLst>
      <p:ext uri="{BB962C8B-B14F-4D97-AF65-F5344CB8AC3E}">
        <p14:creationId xmlns:p14="http://schemas.microsoft.com/office/powerpoint/2010/main" val="58420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6F01B8-7EEA-4F09-BB90-C0AA545F5084}"/>
              </a:ext>
            </a:extLst>
          </p:cNvPr>
          <p:cNvSpPr>
            <a:spLocks noGrp="1"/>
          </p:cNvSpPr>
          <p:nvPr>
            <p:ph type="dt" sz="half" idx="10"/>
          </p:nvPr>
        </p:nvSpPr>
        <p:spPr/>
        <p:txBody>
          <a:bodyPr/>
          <a:lstStyle>
            <a:lvl1pPr>
              <a:defRPr/>
            </a:lvl1pPr>
          </a:lstStyle>
          <a:p>
            <a:pPr>
              <a:defRPr/>
            </a:pPr>
            <a:fld id="{70F9578E-583D-4CAE-8718-F0A17418F169}" type="datetimeFigureOut">
              <a:rPr lang="en-US" altLang="en-US"/>
              <a:pPr>
                <a:defRPr/>
              </a:pPr>
              <a:t>3/6/2026</a:t>
            </a:fld>
            <a:endParaRPr lang="en-GB" altLang="en-US"/>
          </a:p>
        </p:txBody>
      </p:sp>
      <p:sp>
        <p:nvSpPr>
          <p:cNvPr id="5" name="Footer Placeholder 4">
            <a:extLst>
              <a:ext uri="{FF2B5EF4-FFF2-40B4-BE49-F238E27FC236}">
                <a16:creationId xmlns:a16="http://schemas.microsoft.com/office/drawing/2014/main" id="{0142F89B-EE17-4A20-AC7D-129735A419C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1CBD92D-B177-4CA0-841B-735142080AD3}"/>
              </a:ext>
            </a:extLst>
          </p:cNvPr>
          <p:cNvSpPr>
            <a:spLocks noGrp="1"/>
          </p:cNvSpPr>
          <p:nvPr>
            <p:ph type="sldNum" sz="quarter" idx="12"/>
          </p:nvPr>
        </p:nvSpPr>
        <p:spPr/>
        <p:txBody>
          <a:bodyPr/>
          <a:lstStyle>
            <a:lvl1pPr>
              <a:defRPr/>
            </a:lvl1pPr>
          </a:lstStyle>
          <a:p>
            <a:pPr>
              <a:defRPr/>
            </a:pPr>
            <a:fld id="{9D21B8D4-FB3C-449D-9C97-6B5672F31C95}" type="slidenum">
              <a:rPr lang="en-GB" altLang="en-US"/>
              <a:pPr>
                <a:defRPr/>
              </a:pPr>
              <a:t>‹#›</a:t>
            </a:fld>
            <a:endParaRPr lang="en-GB" altLang="en-US"/>
          </a:p>
        </p:txBody>
      </p:sp>
    </p:spTree>
    <p:extLst>
      <p:ext uri="{BB962C8B-B14F-4D97-AF65-F5344CB8AC3E}">
        <p14:creationId xmlns:p14="http://schemas.microsoft.com/office/powerpoint/2010/main" val="123531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5581B9-B809-488A-999F-7849B6889FF4}" type="datetimeFigureOut">
              <a:rPr lang="en-GB" smtClean="0"/>
              <a:t>06/03/2026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2A9770-6C0A-4E29-9DAA-12D2CB86B1E6}" type="slidenum">
              <a:rPr lang="en-GB" smtClean="0"/>
              <a:t>‹#›</a:t>
            </a:fld>
            <a:endParaRPr lang="en-GB"/>
          </a:p>
        </p:txBody>
      </p:sp>
    </p:spTree>
    <p:extLst>
      <p:ext uri="{BB962C8B-B14F-4D97-AF65-F5344CB8AC3E}">
        <p14:creationId xmlns:p14="http://schemas.microsoft.com/office/powerpoint/2010/main" val="245049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B5581B9-B809-488A-999F-7849B6889FF4}" type="datetimeFigureOut">
              <a:rPr lang="en-GB" smtClean="0"/>
              <a:t>06/03/2026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A2A9770-6C0A-4E29-9DAA-12D2CB86B1E6}" type="slidenum">
              <a:rPr lang="en-GB" smtClean="0"/>
              <a:t>‹#›</a:t>
            </a:fld>
            <a:endParaRPr lang="en-GB"/>
          </a:p>
        </p:txBody>
      </p:sp>
    </p:spTree>
    <p:extLst>
      <p:ext uri="{BB962C8B-B14F-4D97-AF65-F5344CB8AC3E}">
        <p14:creationId xmlns:p14="http://schemas.microsoft.com/office/powerpoint/2010/main" val="362768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B5581B9-B809-488A-999F-7849B6889FF4}" type="datetimeFigureOut">
              <a:rPr lang="en-GB" smtClean="0"/>
              <a:t>06/03/2026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A2A9770-6C0A-4E29-9DAA-12D2CB86B1E6}" type="slidenum">
              <a:rPr lang="en-GB" smtClean="0"/>
              <a:t>‹#›</a:t>
            </a:fld>
            <a:endParaRPr lang="en-GB"/>
          </a:p>
        </p:txBody>
      </p:sp>
    </p:spTree>
    <p:extLst>
      <p:ext uri="{BB962C8B-B14F-4D97-AF65-F5344CB8AC3E}">
        <p14:creationId xmlns:p14="http://schemas.microsoft.com/office/powerpoint/2010/main" val="36826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5581B9-B809-488A-999F-7849B6889FF4}" type="datetimeFigureOut">
              <a:rPr lang="en-GB" smtClean="0"/>
              <a:t>06/03/2026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A2A9770-6C0A-4E29-9DAA-12D2CB86B1E6}" type="slidenum">
              <a:rPr lang="en-GB" smtClean="0"/>
              <a:t>‹#›</a:t>
            </a:fld>
            <a:endParaRPr lang="en-GB"/>
          </a:p>
        </p:txBody>
      </p:sp>
    </p:spTree>
    <p:extLst>
      <p:ext uri="{BB962C8B-B14F-4D97-AF65-F5344CB8AC3E}">
        <p14:creationId xmlns:p14="http://schemas.microsoft.com/office/powerpoint/2010/main" val="207965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B5581B9-B809-488A-999F-7849B6889FF4}" type="datetimeFigureOut">
              <a:rPr lang="en-GB" smtClean="0"/>
              <a:t>06/03/2026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2A9770-6C0A-4E29-9DAA-12D2CB86B1E6}" type="slidenum">
              <a:rPr lang="en-GB" smtClean="0"/>
              <a:t>‹#›</a:t>
            </a:fld>
            <a:endParaRPr lang="en-GB"/>
          </a:p>
        </p:txBody>
      </p:sp>
    </p:spTree>
    <p:extLst>
      <p:ext uri="{BB962C8B-B14F-4D97-AF65-F5344CB8AC3E}">
        <p14:creationId xmlns:p14="http://schemas.microsoft.com/office/powerpoint/2010/main" val="35289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B5581B9-B809-488A-999F-7849B6889FF4}" type="datetimeFigureOut">
              <a:rPr lang="en-GB" smtClean="0"/>
              <a:t>06/03/2026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2A9770-6C0A-4E29-9DAA-12D2CB86B1E6}" type="slidenum">
              <a:rPr lang="en-GB" smtClean="0"/>
              <a:t>‹#›</a:t>
            </a:fld>
            <a:endParaRPr lang="en-GB"/>
          </a:p>
        </p:txBody>
      </p:sp>
    </p:spTree>
    <p:extLst>
      <p:ext uri="{BB962C8B-B14F-4D97-AF65-F5344CB8AC3E}">
        <p14:creationId xmlns:p14="http://schemas.microsoft.com/office/powerpoint/2010/main" val="160709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5581B9-B809-488A-999F-7849B6889FF4}" type="datetimeFigureOut">
              <a:rPr lang="en-GB" smtClean="0"/>
              <a:t>06/03/2026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2A9770-6C0A-4E29-9DAA-12D2CB86B1E6}" type="slidenum">
              <a:rPr lang="en-GB" smtClean="0"/>
              <a:t>‹#›</a:t>
            </a:fld>
            <a:endParaRPr lang="en-GB"/>
          </a:p>
        </p:txBody>
      </p:sp>
    </p:spTree>
    <p:extLst>
      <p:ext uri="{BB962C8B-B14F-4D97-AF65-F5344CB8AC3E}">
        <p14:creationId xmlns:p14="http://schemas.microsoft.com/office/powerpoint/2010/main" val="21112866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61222E2-63E2-4410-93D3-96DD00D105E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DC411B6B-8092-4629-9B98-3028107DA02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3B0988D4-68B9-4D06-8BDA-A8642061B01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fld id="{99D908F6-B7F1-42B6-81F5-BFDA7FDBFC47}" type="datetimeFigureOut">
              <a:rPr lang="en-US" altLang="en-US">
                <a:latin typeface="Calibri"/>
              </a:rPr>
              <a:pPr/>
              <a:t>3/6/2026</a:t>
            </a:fld>
            <a:endParaRPr lang="en-US" altLang="en-US">
              <a:latin typeface="Calibri"/>
            </a:endParaRPr>
          </a:p>
        </p:txBody>
      </p:sp>
      <p:sp>
        <p:nvSpPr>
          <p:cNvPr id="5" name="Footer Placeholder 4">
            <a:extLst>
              <a:ext uri="{FF2B5EF4-FFF2-40B4-BE49-F238E27FC236}">
                <a16:creationId xmlns:a16="http://schemas.microsoft.com/office/drawing/2014/main" id="{96AF076F-479B-4659-B8FA-85EFA61CE4A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white">
                  <a:tint val="75000"/>
                </a:prstClr>
              </a:solidFill>
              <a:latin typeface="Calibri"/>
            </a:endParaRPr>
          </a:p>
        </p:txBody>
      </p:sp>
      <p:sp>
        <p:nvSpPr>
          <p:cNvPr id="6" name="Slide Number Placeholder 5">
            <a:extLst>
              <a:ext uri="{FF2B5EF4-FFF2-40B4-BE49-F238E27FC236}">
                <a16:creationId xmlns:a16="http://schemas.microsoft.com/office/drawing/2014/main" id="{0766C0C9-5C67-4991-9F2A-14DB8788752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fld id="{F68B0D68-2EB4-466A-9044-D0B37E5222A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8294380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8B8DE7FA-B8E7-4F68-BDED-121DFF3F184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a:extLst>
              <a:ext uri="{FF2B5EF4-FFF2-40B4-BE49-F238E27FC236}">
                <a16:creationId xmlns:a16="http://schemas.microsoft.com/office/drawing/2014/main" id="{E3B58940-8E7A-40EC-80AD-2C950FDBE57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FC1C79C3-D3C2-4FC2-9270-EF6A5EAF239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cs typeface="Arial" panose="020B0604020202020204" pitchFamily="34" charset="0"/>
              </a:defRPr>
            </a:lvl1pPr>
          </a:lstStyle>
          <a:p>
            <a:pPr>
              <a:defRPr/>
            </a:pPr>
            <a:fld id="{CB5B8EDC-D924-4F9E-A680-03A1A4DFBB60}" type="datetimeFigureOut">
              <a:rPr lang="en-US" altLang="en-US"/>
              <a:pPr>
                <a:defRPr/>
              </a:pPr>
              <a:t>3/6/2026</a:t>
            </a:fld>
            <a:endParaRPr lang="en-GB" altLang="en-US"/>
          </a:p>
        </p:txBody>
      </p:sp>
      <p:sp>
        <p:nvSpPr>
          <p:cNvPr id="5" name="Footer Placeholder 4">
            <a:extLst>
              <a:ext uri="{FF2B5EF4-FFF2-40B4-BE49-F238E27FC236}">
                <a16:creationId xmlns:a16="http://schemas.microsoft.com/office/drawing/2014/main" id="{55FDFAF3-D79B-40EE-BF04-6C3387241DF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24B1C990-53CD-4A2E-9AF4-0859CB0E47C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B94929BB-9973-418B-B620-25815ED3AC56}" type="slidenum">
              <a:rPr lang="en-GB" altLang="en-US"/>
              <a:pPr>
                <a:defRPr/>
              </a:pPr>
              <a:t>‹#›</a:t>
            </a:fld>
            <a:endParaRPr lang="en-GB" altLang="en-US"/>
          </a:p>
        </p:txBody>
      </p:sp>
    </p:spTree>
    <p:extLst>
      <p:ext uri="{BB962C8B-B14F-4D97-AF65-F5344CB8AC3E}">
        <p14:creationId xmlns:p14="http://schemas.microsoft.com/office/powerpoint/2010/main" val="41450717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EI5DY2zLHCY"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382BAB-E060-75F5-4D85-2D62E6DD5CE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499" y="-3048"/>
            <a:ext cx="8995002" cy="6864097"/>
          </a:xfrm>
          <a:prstGeom prst="rect">
            <a:avLst/>
          </a:prstGeom>
        </p:spPr>
      </p:pic>
    </p:spTree>
    <p:extLst>
      <p:ext uri="{BB962C8B-B14F-4D97-AF65-F5344CB8AC3E}">
        <p14:creationId xmlns:p14="http://schemas.microsoft.com/office/powerpoint/2010/main" val="139821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9A649-10B0-B299-104D-BDC23546FE5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6225" y="309715"/>
            <a:ext cx="6677025" cy="3359155"/>
          </a:xfrm>
          <a:prstGeom prst="rect">
            <a:avLst/>
          </a:prstGeom>
          <a:ln>
            <a:solidFill>
              <a:schemeClr val="tx1"/>
            </a:solidFill>
          </a:ln>
        </p:spPr>
      </p:pic>
      <p:sp>
        <p:nvSpPr>
          <p:cNvPr id="9" name="TextBox 8">
            <a:extLst>
              <a:ext uri="{FF2B5EF4-FFF2-40B4-BE49-F238E27FC236}">
                <a16:creationId xmlns:a16="http://schemas.microsoft.com/office/drawing/2014/main" id="{06334527-8832-F609-C436-91561CA3B49D}"/>
              </a:ext>
            </a:extLst>
          </p:cNvPr>
          <p:cNvSpPr txBox="1"/>
          <p:nvPr/>
        </p:nvSpPr>
        <p:spPr>
          <a:xfrm>
            <a:off x="555656" y="4524982"/>
            <a:ext cx="4171950" cy="1354217"/>
          </a:xfrm>
          <a:prstGeom prst="rect">
            <a:avLst/>
          </a:prstGeom>
          <a:solidFill>
            <a:sysClr val="windowText" lastClr="000000">
              <a:alpha val="53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‘…let your words be full of grace...’                                   </a:t>
            </a:r>
            <a:r>
              <a:rPr kumimoji="0" lang="en-GB" sz="1800" b="1" i="1" u="none" strike="noStrike" kern="0" cap="none" spc="0" normalizeH="0" baseline="0" noProof="0" dirty="0">
                <a:ln>
                  <a:noFill/>
                </a:ln>
                <a:solidFill>
                  <a:prstClr val="white"/>
                </a:solidFill>
                <a:effectLst/>
                <a:uLnTx/>
                <a:uFillTx/>
                <a:latin typeface="Century Gothic" panose="020B0502020202020204" pitchFamily="34" charset="0"/>
              </a:rPr>
              <a:t>Colossians 4:6</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BCC3283F-CBA2-275A-CB48-5D9C84A631E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795673" y="2477502"/>
            <a:ext cx="3048128" cy="4094960"/>
          </a:xfrm>
          <a:prstGeom prst="rect">
            <a:avLst/>
          </a:prstGeom>
          <a:ln>
            <a:solidFill>
              <a:schemeClr val="tx1"/>
            </a:solidFill>
          </a:ln>
        </p:spPr>
      </p:pic>
      <p:pic>
        <p:nvPicPr>
          <p:cNvPr id="6" name="Picture 5">
            <a:extLst>
              <a:ext uri="{FF2B5EF4-FFF2-40B4-BE49-F238E27FC236}">
                <a16:creationId xmlns:a16="http://schemas.microsoft.com/office/drawing/2014/main" id="{377022A9-A3DA-AE85-DCDB-65B6C5C0751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403337" y="2095713"/>
            <a:ext cx="3440464" cy="4476749"/>
          </a:xfrm>
          <a:prstGeom prst="rect">
            <a:avLst/>
          </a:prstGeom>
          <a:ln>
            <a:solidFill>
              <a:schemeClr val="tx1"/>
            </a:solidFill>
          </a:ln>
        </p:spPr>
      </p:pic>
    </p:spTree>
    <p:extLst>
      <p:ext uri="{BB962C8B-B14F-4D97-AF65-F5344CB8AC3E}">
        <p14:creationId xmlns:p14="http://schemas.microsoft.com/office/powerpoint/2010/main" val="185801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659F3C-1F80-5DA2-DC81-8AE1E46620E7}"/>
              </a:ext>
            </a:extLst>
          </p:cNvPr>
          <p:cNvSpPr txBox="1"/>
          <p:nvPr/>
        </p:nvSpPr>
        <p:spPr>
          <a:xfrm>
            <a:off x="0" y="4845747"/>
            <a:ext cx="9144000" cy="1692771"/>
          </a:xfrm>
          <a:prstGeom prst="rect">
            <a:avLst/>
          </a:prstGeom>
          <a:solidFill>
            <a:sysClr val="windowText" lastClr="000000">
              <a:alpha val="53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rPr>
              <a:t>‘…..you should be a light for other people. Live so that they will see the good things you do. Live so that they will praise your Father in heaven.’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effectLst/>
                <a:uLnTx/>
                <a:uFillTx/>
                <a:latin typeface="Century Gothic" panose="020B0502020202020204" pitchFamily="34" charset="0"/>
              </a:rPr>
              <a:t>Matthew 5:16</a:t>
            </a:r>
            <a:endParaRPr kumimoji="0" lang="en-GB" sz="3600" b="1" i="0" u="none" strike="noStrike" kern="0" cap="none" spc="0" normalizeH="0" baseline="0" noProof="0" dirty="0">
              <a:ln>
                <a:noFill/>
              </a:ln>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id="{6D680FF2-525F-C122-6ED5-9FEA3DFE9838}"/>
              </a:ext>
            </a:extLst>
          </p:cNvPr>
          <p:cNvSpPr txBox="1"/>
          <p:nvPr/>
        </p:nvSpPr>
        <p:spPr>
          <a:xfrm>
            <a:off x="0" y="4845746"/>
            <a:ext cx="9144000" cy="1692771"/>
          </a:xfrm>
          <a:prstGeom prst="rect">
            <a:avLst/>
          </a:prstGeom>
          <a:solidFill>
            <a:sysClr val="windowText" lastClr="000000">
              <a:alpha val="53000"/>
            </a:sysClr>
          </a:solidFill>
        </p:spPr>
        <p:txBody>
          <a:bodyPr wrap="square" rtlCol="0">
            <a:spAutoFit/>
          </a:bodyPr>
          <a:lstStyle/>
          <a:p>
            <a:pPr lvl="0" algn="ctr" defTabSz="914400"/>
            <a:r>
              <a:rPr kumimoji="0" lang="en-GB" sz="2800" b="1" i="0" u="none" strike="noStrike" kern="1200" cap="none" spc="0" normalizeH="0" baseline="0" noProof="0" dirty="0">
                <a:ln>
                  <a:noFill/>
                </a:ln>
                <a:effectLst/>
                <a:uLnTx/>
                <a:uFillTx/>
                <a:latin typeface="Century Gothic" panose="020B0502020202020204" pitchFamily="34" charset="0"/>
              </a:rPr>
              <a:t>‘</a:t>
            </a:r>
            <a:r>
              <a:rPr lang="en-GB" sz="2800" b="1" dirty="0">
                <a:latin typeface="Century Gothic" panose="020B0502020202020204" pitchFamily="34" charset="0"/>
              </a:rPr>
              <a:t>I am the light of the world. The person who follows me will never live in darkness. He will have the light that gives life.’</a:t>
            </a:r>
            <a:endParaRPr kumimoji="0" lang="en-GB" sz="2800" b="1" i="0" u="none" strike="noStrike" kern="1200" cap="none" spc="0" normalizeH="0" baseline="0" noProof="0" dirty="0">
              <a:ln>
                <a:noFill/>
              </a:ln>
              <a:effectLst/>
              <a:uLnTx/>
              <a:uFillTx/>
              <a:latin typeface="Century Gothic" panose="020B0502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effectLst/>
                <a:uLnTx/>
                <a:uFillTx/>
                <a:latin typeface="Century Gothic" panose="020B0502020202020204" pitchFamily="34" charset="0"/>
              </a:rPr>
              <a:t>John 8:12</a:t>
            </a:r>
            <a:endParaRPr kumimoji="0" lang="en-GB" sz="3600" b="1" i="0" u="none" strike="noStrike" kern="0" cap="none" spc="0" normalizeH="0" baseline="0" noProof="0" dirty="0">
              <a:ln>
                <a:noFill/>
              </a:ln>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DC3DEF9E-6859-DFA7-7A35-705F27D3C73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28022" y="-1"/>
            <a:ext cx="4487956" cy="4778221"/>
          </a:xfrm>
          <a:prstGeom prst="rect">
            <a:avLst/>
          </a:prstGeom>
          <a:ln>
            <a:solidFill>
              <a:schemeClr val="tx1"/>
            </a:solidFill>
          </a:ln>
        </p:spPr>
      </p:pic>
    </p:spTree>
    <p:extLst>
      <p:ext uri="{BB962C8B-B14F-4D97-AF65-F5344CB8AC3E}">
        <p14:creationId xmlns:p14="http://schemas.microsoft.com/office/powerpoint/2010/main" val="388505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3A11F3-8E1F-F196-3C82-9826708128D5}"/>
              </a:ext>
            </a:extLst>
          </p:cNvPr>
          <p:cNvSpPr txBox="1"/>
          <p:nvPr/>
        </p:nvSpPr>
        <p:spPr>
          <a:xfrm>
            <a:off x="0" y="5619661"/>
            <a:ext cx="9144000" cy="1015663"/>
          </a:xfrm>
          <a:prstGeom prst="rect">
            <a:avLst/>
          </a:prstGeom>
          <a:solidFill>
            <a:srgbClr val="000000"/>
          </a:solid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000" b="1" i="0" u="none" strike="noStrike" kern="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Times New Roman"/>
              </a:rPr>
              <a:t>…shine in the darkness.</a:t>
            </a:r>
          </a:p>
        </p:txBody>
      </p:sp>
      <p:pic>
        <p:nvPicPr>
          <p:cNvPr id="7" name="Picture 6">
            <a:extLst>
              <a:ext uri="{FF2B5EF4-FFF2-40B4-BE49-F238E27FC236}">
                <a16:creationId xmlns:a16="http://schemas.microsoft.com/office/drawing/2014/main" id="{24632A9B-D747-7501-9F8D-DBB5FA3C3FB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0" y="323850"/>
            <a:ext cx="9144000" cy="5143411"/>
          </a:xfrm>
          <a:prstGeom prst="rect">
            <a:avLst/>
          </a:prstGeom>
        </p:spPr>
      </p:pic>
    </p:spTree>
    <p:extLst>
      <p:ext uri="{BB962C8B-B14F-4D97-AF65-F5344CB8AC3E}">
        <p14:creationId xmlns:p14="http://schemas.microsoft.com/office/powerpoint/2010/main" val="12867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3997-9191-BA41-44E8-AA865B0C76E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DF2EA7-AAE4-FD25-DE20-18398E16EC7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0" y="31492"/>
            <a:ext cx="9144000" cy="6826508"/>
          </a:xfrm>
          <a:prstGeom prst="rect">
            <a:avLst/>
          </a:prstGeom>
        </p:spPr>
      </p:pic>
      <p:sp>
        <p:nvSpPr>
          <p:cNvPr id="5" name="TextBox 4">
            <a:extLst>
              <a:ext uri="{FF2B5EF4-FFF2-40B4-BE49-F238E27FC236}">
                <a16:creationId xmlns:a16="http://schemas.microsoft.com/office/drawing/2014/main" id="{63C220AE-6CE8-6FCD-1641-5A89889927B2}"/>
              </a:ext>
            </a:extLst>
          </p:cNvPr>
          <p:cNvSpPr txBox="1"/>
          <p:nvPr/>
        </p:nvSpPr>
        <p:spPr>
          <a:xfrm>
            <a:off x="0" y="5619661"/>
            <a:ext cx="9144000" cy="1015663"/>
          </a:xfrm>
          <a:prstGeom prst="rect">
            <a:avLst/>
          </a:prstGeom>
          <a:solidFill>
            <a:srgbClr val="000000"/>
          </a:solid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000" b="1" i="0" u="none" strike="noStrike" kern="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Times New Roman"/>
              </a:rPr>
              <a:t>…shine in the darkness.</a:t>
            </a:r>
          </a:p>
        </p:txBody>
      </p:sp>
    </p:spTree>
    <p:extLst>
      <p:ext uri="{BB962C8B-B14F-4D97-AF65-F5344CB8AC3E}">
        <p14:creationId xmlns:p14="http://schemas.microsoft.com/office/powerpoint/2010/main" val="134942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1A838-5C21-06D0-314A-CC3ACB9941C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94C7016-B260-1DF9-72B3-9795327E7CCA}"/>
              </a:ext>
            </a:extLst>
          </p:cNvPr>
          <p:cNvSpPr txBox="1"/>
          <p:nvPr/>
        </p:nvSpPr>
        <p:spPr>
          <a:xfrm>
            <a:off x="0" y="5619661"/>
            <a:ext cx="9144000" cy="1015663"/>
          </a:xfrm>
          <a:prstGeom prst="rect">
            <a:avLst/>
          </a:prstGeom>
          <a:solidFill>
            <a:srgbClr val="000000"/>
          </a:solid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000" b="1" i="0" u="none" strike="noStrike" kern="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Times New Roman"/>
              </a:rPr>
              <a:t>…shine in the darkness.</a:t>
            </a:r>
          </a:p>
        </p:txBody>
      </p:sp>
      <p:pic>
        <p:nvPicPr>
          <p:cNvPr id="3" name="Picture 2">
            <a:extLst>
              <a:ext uri="{FF2B5EF4-FFF2-40B4-BE49-F238E27FC236}">
                <a16:creationId xmlns:a16="http://schemas.microsoft.com/office/drawing/2014/main" id="{7E7CACBA-F271-FE49-345D-D71BEE5CDF8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0" y="0"/>
            <a:ext cx="9144000" cy="5467350"/>
          </a:xfrm>
          <a:prstGeom prst="rect">
            <a:avLst/>
          </a:prstGeom>
        </p:spPr>
      </p:pic>
    </p:spTree>
    <p:extLst>
      <p:ext uri="{BB962C8B-B14F-4D97-AF65-F5344CB8AC3E}">
        <p14:creationId xmlns:p14="http://schemas.microsoft.com/office/powerpoint/2010/main" val="194898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A14BCB-3BD7-3521-B625-B8AF8C3CA987}"/>
              </a:ext>
            </a:extLst>
          </p:cNvPr>
          <p:cNvSpPr txBox="1"/>
          <p:nvPr/>
        </p:nvSpPr>
        <p:spPr>
          <a:xfrm>
            <a:off x="0" y="5619661"/>
            <a:ext cx="9144000" cy="1015663"/>
          </a:xfrm>
          <a:prstGeom prst="rect">
            <a:avLst/>
          </a:prstGeom>
          <a:solidFill>
            <a:srgbClr val="000000"/>
          </a:solid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000" b="1" i="0" u="none" strike="noStrike" kern="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Times New Roman"/>
              </a:rPr>
              <a:t>…shine in the darkness.</a:t>
            </a:r>
          </a:p>
        </p:txBody>
      </p:sp>
      <p:pic>
        <p:nvPicPr>
          <p:cNvPr id="3" name="Picture 2">
            <a:extLst>
              <a:ext uri="{FF2B5EF4-FFF2-40B4-BE49-F238E27FC236}">
                <a16:creationId xmlns:a16="http://schemas.microsoft.com/office/drawing/2014/main" id="{D09C628E-DF9A-1FFB-E18E-90422C40314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01959" y="-1"/>
            <a:ext cx="5140083" cy="5472525"/>
          </a:xfrm>
          <a:prstGeom prst="rect">
            <a:avLst/>
          </a:prstGeom>
          <a:ln>
            <a:solidFill>
              <a:schemeClr val="tx1"/>
            </a:solidFill>
          </a:ln>
        </p:spPr>
      </p:pic>
    </p:spTree>
    <p:extLst>
      <p:ext uri="{BB962C8B-B14F-4D97-AF65-F5344CB8AC3E}">
        <p14:creationId xmlns:p14="http://schemas.microsoft.com/office/powerpoint/2010/main" val="107979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4F083-7771-593E-7275-70E6A546002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CDC3EE6-E4F2-C4ED-7846-7519398A16A9}"/>
              </a:ext>
            </a:extLst>
          </p:cNvPr>
          <p:cNvSpPr txBox="1"/>
          <p:nvPr/>
        </p:nvSpPr>
        <p:spPr>
          <a:xfrm>
            <a:off x="0" y="5619661"/>
            <a:ext cx="9144000" cy="1015663"/>
          </a:xfrm>
          <a:prstGeom prst="rect">
            <a:avLst/>
          </a:prstGeom>
          <a:solidFill>
            <a:srgbClr val="000000"/>
          </a:solid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000" b="1" i="0" u="none" strike="noStrike" kern="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Times New Roman"/>
              </a:rPr>
              <a:t>…shine in the darkness.</a:t>
            </a:r>
          </a:p>
        </p:txBody>
      </p:sp>
      <p:pic>
        <p:nvPicPr>
          <p:cNvPr id="3" name="Picture 2">
            <a:extLst>
              <a:ext uri="{FF2B5EF4-FFF2-40B4-BE49-F238E27FC236}">
                <a16:creationId xmlns:a16="http://schemas.microsoft.com/office/drawing/2014/main" id="{C2652929-01FC-AF2A-5B99-04A1A46EAD8C}"/>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0" y="222676"/>
            <a:ext cx="9144000" cy="5551885"/>
          </a:xfrm>
          <a:prstGeom prst="rect">
            <a:avLst/>
          </a:prstGeom>
        </p:spPr>
      </p:pic>
    </p:spTree>
    <p:extLst>
      <p:ext uri="{BB962C8B-B14F-4D97-AF65-F5344CB8AC3E}">
        <p14:creationId xmlns:p14="http://schemas.microsoft.com/office/powerpoint/2010/main" val="74999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 picture containing text&#10;&#10;Description automatically generated">
            <a:extLst>
              <a:ext uri="{FF2B5EF4-FFF2-40B4-BE49-F238E27FC236}">
                <a16:creationId xmlns:a16="http://schemas.microsoft.com/office/drawing/2014/main" id="{3F6018DA-78E9-48FE-9F09-DEAB00F860C6}"/>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842963"/>
            <a:ext cx="9137650" cy="5172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966CEA1-FFE1-9AAA-F78C-55D31643E239}"/>
            </a:ext>
          </a:extLst>
        </p:cNvPr>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4F7F5A82-8A5A-80C9-CBB2-C75FE173A7C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84103" y="0"/>
            <a:ext cx="4575794" cy="6858000"/>
          </a:xfrm>
          <a:prstGeom prst="rect">
            <a:avLst/>
          </a:prstGeom>
          <a:ln>
            <a:solidFill>
              <a:schemeClr val="bg1"/>
            </a:solidFill>
          </a:ln>
        </p:spPr>
      </p:pic>
    </p:spTree>
    <p:extLst>
      <p:ext uri="{BB962C8B-B14F-4D97-AF65-F5344CB8AC3E}">
        <p14:creationId xmlns:p14="http://schemas.microsoft.com/office/powerpoint/2010/main" val="84709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a:extLst>
              <a:ext uri="{FF2B5EF4-FFF2-40B4-BE49-F238E27FC236}">
                <a16:creationId xmlns:a16="http://schemas.microsoft.com/office/drawing/2014/main" id="{CD5A627A-B17B-4213-8C9E-8926FDC716B0}"/>
              </a:ext>
            </a:extLst>
          </p:cNvPr>
          <p:cNvSpPr txBox="1">
            <a:spLocks/>
          </p:cNvSpPr>
          <p:nvPr/>
        </p:nvSpPr>
        <p:spPr>
          <a:xfrm>
            <a:off x="232267" y="5008975"/>
            <a:ext cx="8679468" cy="1804401"/>
          </a:xfrm>
          <a:prstGeom prst="rect">
            <a:avLst/>
          </a:prstGeom>
          <a:solidFill>
            <a:schemeClr val="tx1">
              <a:alpha val="35000"/>
            </a:schemeClr>
          </a:solid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6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600" b="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lvl="0">
              <a:defRPr/>
            </a:pPr>
            <a:r>
              <a:rPr lang="en-GB" sz="36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All: May we shine like stars!</a:t>
            </a:r>
            <a:endParaRPr lang="en-GB" b="1" i="1" dirty="0">
              <a:solidFill>
                <a:schemeClr val="bg1"/>
              </a:solidFill>
              <a:latin typeface="Century Gothic" panose="020B0502020202020204" pitchFamily="34" charset="0"/>
              <a:ea typeface="ＭＳ 明朝"/>
              <a:cs typeface="Times New Roman"/>
            </a:endParaRPr>
          </a:p>
        </p:txBody>
      </p:sp>
      <p:grpSp>
        <p:nvGrpSpPr>
          <p:cNvPr id="6" name="Group 5">
            <a:extLst>
              <a:ext uri="{FF2B5EF4-FFF2-40B4-BE49-F238E27FC236}">
                <a16:creationId xmlns:a16="http://schemas.microsoft.com/office/drawing/2014/main" id="{7A0EC5B5-BCF4-42AA-9E09-62890D59FFE7}"/>
              </a:ext>
            </a:extLst>
          </p:cNvPr>
          <p:cNvGrpSpPr/>
          <p:nvPr/>
        </p:nvGrpSpPr>
        <p:grpSpPr>
          <a:xfrm rot="8217778">
            <a:off x="8047870" y="6027250"/>
            <a:ext cx="1156935" cy="724285"/>
            <a:chOff x="0" y="0"/>
            <a:chExt cx="1670756" cy="1095023"/>
          </a:xfrm>
          <a:solidFill>
            <a:schemeClr val="bg1"/>
          </a:solidFill>
        </p:grpSpPr>
        <p:pic>
          <p:nvPicPr>
            <p:cNvPr id="7" name="Graphic 34" descr="Arrow: Counter-clockwise curve">
              <a:extLst>
                <a:ext uri="{FF2B5EF4-FFF2-40B4-BE49-F238E27FC236}">
                  <a16:creationId xmlns:a16="http://schemas.microsoft.com/office/drawing/2014/main" id="{F2A7CA65-32A8-426E-99D2-85DB5C4CC4D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80623"/>
              <a:ext cx="914400" cy="914400"/>
            </a:xfrm>
            <a:prstGeom prst="rect">
              <a:avLst/>
            </a:prstGeom>
          </p:spPr>
        </p:pic>
        <p:pic>
          <p:nvPicPr>
            <p:cNvPr id="8" name="Graphic 35" descr="Arrow: Counter-clockwise curve">
              <a:extLst>
                <a:ext uri="{FF2B5EF4-FFF2-40B4-BE49-F238E27FC236}">
                  <a16:creationId xmlns:a16="http://schemas.microsoft.com/office/drawing/2014/main" id="{308756D9-8648-4664-B17D-DBC96F3D3AA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756356" y="180623"/>
              <a:ext cx="914400" cy="914400"/>
            </a:xfrm>
            <a:prstGeom prst="rect">
              <a:avLst/>
            </a:prstGeom>
          </p:spPr>
        </p:pic>
        <p:pic>
          <p:nvPicPr>
            <p:cNvPr id="9" name="Graphic 36" descr="Arrow: Straight">
              <a:extLst>
                <a:ext uri="{FF2B5EF4-FFF2-40B4-BE49-F238E27FC236}">
                  <a16:creationId xmlns:a16="http://schemas.microsoft.com/office/drawing/2014/main" id="{35F2692D-72CE-4279-A0B1-0CEC8737E07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372533" y="0"/>
              <a:ext cx="914400" cy="914400"/>
            </a:xfrm>
            <a:prstGeom prst="rect">
              <a:avLst/>
            </a:prstGeom>
          </p:spPr>
        </p:pic>
      </p:grpSp>
      <p:pic>
        <p:nvPicPr>
          <p:cNvPr id="3" name="Picture 2" descr="A silhouette of a cross on a hill with stars in the sky&#10;&#10;AI-generated content may be incorrect.">
            <a:extLst>
              <a:ext uri="{FF2B5EF4-FFF2-40B4-BE49-F238E27FC236}">
                <a16:creationId xmlns:a16="http://schemas.microsoft.com/office/drawing/2014/main" id="{B0B50BA3-EAAA-8E05-1BBB-5E04B8452112}"/>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0" y="49828"/>
            <a:ext cx="9144000" cy="4775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G_6429">
            <a:hlinkClick r:id="" action="ppaction://media"/>
            <a:extLst>
              <a:ext uri="{FF2B5EF4-FFF2-40B4-BE49-F238E27FC236}">
                <a16:creationId xmlns:a16="http://schemas.microsoft.com/office/drawing/2014/main" id="{63C7C137-F413-FABC-D32C-88A70CE1D2E0}"/>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6630" b="30652"/>
          <a:stretch>
            <a:fillRect/>
          </a:stretch>
        </p:blipFill>
        <p:spPr>
          <a:xfrm>
            <a:off x="1960287" y="0"/>
            <a:ext cx="5223427" cy="6846286"/>
          </a:xfrm>
          <a:prstGeom prst="rect">
            <a:avLst/>
          </a:prstGeom>
          <a:ln>
            <a:solidFill>
              <a:schemeClr val="bg1"/>
            </a:solidFill>
          </a:ln>
        </p:spPr>
      </p:pic>
    </p:spTree>
    <p:extLst>
      <p:ext uri="{BB962C8B-B14F-4D97-AF65-F5344CB8AC3E}">
        <p14:creationId xmlns:p14="http://schemas.microsoft.com/office/powerpoint/2010/main" val="114025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0A9D53-B14A-9DBF-7959-56529B311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717" y="2870"/>
            <a:ext cx="4795284" cy="6852260"/>
          </a:xfrm>
          <a:prstGeom prst="rect">
            <a:avLst/>
          </a:prstGeom>
        </p:spPr>
      </p:pic>
      <p:sp>
        <p:nvSpPr>
          <p:cNvPr id="3" name="TextBox 2">
            <a:extLst>
              <a:ext uri="{FF2B5EF4-FFF2-40B4-BE49-F238E27FC236}">
                <a16:creationId xmlns:a16="http://schemas.microsoft.com/office/drawing/2014/main" id="{68AB679B-9C8D-8EF9-737C-C2569B8A9986}"/>
              </a:ext>
            </a:extLst>
          </p:cNvPr>
          <p:cNvSpPr txBox="1"/>
          <p:nvPr/>
        </p:nvSpPr>
        <p:spPr>
          <a:xfrm>
            <a:off x="170121" y="197346"/>
            <a:ext cx="4178595" cy="6463308"/>
          </a:xfrm>
          <a:prstGeom prst="rect">
            <a:avLst/>
          </a:prstGeom>
          <a:noFill/>
        </p:spPr>
        <p:txBody>
          <a:bodyPr wrap="square">
            <a:spAutoFit/>
          </a:bodyPr>
          <a:lstStyle/>
          <a:p>
            <a:r>
              <a:rPr lang="en-GB" b="1" dirty="0">
                <a:latin typeface="Century Gothic" panose="020B0502020202020204" pitchFamily="34" charset="0"/>
              </a:rPr>
              <a:t>Heavenly Father, </a:t>
            </a:r>
          </a:p>
          <a:p>
            <a:r>
              <a:rPr lang="en-GB" b="1" dirty="0">
                <a:latin typeface="Century Gothic" panose="020B0502020202020204" pitchFamily="34" charset="0"/>
              </a:rPr>
              <a:t>We give you thanks for Andrew, our brother and bishop: for his faith and faithfulness to you in life and in leadership. </a:t>
            </a:r>
          </a:p>
          <a:p>
            <a:endParaRPr lang="en-GB" b="1" dirty="0">
              <a:latin typeface="Century Gothic" panose="020B0502020202020204" pitchFamily="34" charset="0"/>
            </a:endParaRPr>
          </a:p>
          <a:p>
            <a:r>
              <a:rPr lang="en-GB" b="1" dirty="0">
                <a:latin typeface="Century Gothic" panose="020B0502020202020204" pitchFamily="34" charset="0"/>
              </a:rPr>
              <a:t>As we mourn his death and commend him to your everlasting arms, give us the same faith, hope and love rooted in the death and resurrection of your son, Jesus. </a:t>
            </a:r>
          </a:p>
          <a:p>
            <a:r>
              <a:rPr lang="en-GB" b="1" dirty="0">
                <a:latin typeface="Century Gothic" panose="020B0502020202020204" pitchFamily="34" charset="0"/>
              </a:rPr>
              <a:t>We pray especially for Beverly, Hannah, Sam, Joe, Lydia and the whole family. Comfort them with your Holy Spirit and protect them in their grief. </a:t>
            </a:r>
          </a:p>
          <a:p>
            <a:endParaRPr lang="en-GB" b="1" dirty="0">
              <a:latin typeface="Century Gothic" panose="020B0502020202020204" pitchFamily="34" charset="0"/>
            </a:endParaRPr>
          </a:p>
          <a:p>
            <a:r>
              <a:rPr lang="en-GB" b="1" dirty="0">
                <a:latin typeface="Century Gothic" panose="020B0502020202020204" pitchFamily="34" charset="0"/>
              </a:rPr>
              <a:t>And bring us, at the last, with Andrew and all your children, to that eternal joy where you live and reign in glory forever, through Jesus Christ our Lord. </a:t>
            </a:r>
          </a:p>
          <a:p>
            <a:r>
              <a:rPr lang="en-GB" b="1" dirty="0">
                <a:latin typeface="Century Gothic" panose="020B0502020202020204" pitchFamily="34" charset="0"/>
              </a:rPr>
              <a:t>Amen. </a:t>
            </a:r>
          </a:p>
        </p:txBody>
      </p:sp>
    </p:spTree>
    <p:extLst>
      <p:ext uri="{BB962C8B-B14F-4D97-AF65-F5344CB8AC3E}">
        <p14:creationId xmlns:p14="http://schemas.microsoft.com/office/powerpoint/2010/main" val="218181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538C6E-F09D-4458-4AEE-BE8FE153400D}"/>
              </a:ext>
            </a:extLst>
          </p:cNvPr>
          <p:cNvSpPr txBox="1">
            <a:spLocks noChangeArrowheads="1"/>
          </p:cNvSpPr>
          <p:nvPr/>
        </p:nvSpPr>
        <p:spPr bwMode="auto">
          <a:xfrm>
            <a:off x="107504" y="4929892"/>
            <a:ext cx="8928992" cy="1754326"/>
          </a:xfrm>
          <a:prstGeom prst="rect">
            <a:avLst/>
          </a:prstGeom>
          <a:solidFill>
            <a:schemeClr val="bg1">
              <a:alpha val="61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3600" b="1" dirty="0">
                <a:latin typeface="Century Gothic" panose="020B0502020202020204" pitchFamily="34" charset="0"/>
              </a:rPr>
              <a:t>Leader:</a:t>
            </a:r>
            <a:r>
              <a:rPr lang="en-GB" altLang="en-US" sz="3600" dirty="0">
                <a:latin typeface="Century Gothic" panose="020B0502020202020204" pitchFamily="34" charset="0"/>
              </a:rPr>
              <a:t> As we gather together today…</a:t>
            </a:r>
          </a:p>
          <a:p>
            <a:pPr eaLnBrk="1" hangingPunct="1">
              <a:spcBef>
                <a:spcPct val="0"/>
              </a:spcBef>
              <a:buFontTx/>
              <a:buNone/>
            </a:pPr>
            <a:r>
              <a:rPr lang="en-GB" altLang="en-US" sz="3600" b="1" dirty="0">
                <a:latin typeface="Century Gothic" panose="020B0502020202020204" pitchFamily="34" charset="0"/>
              </a:rPr>
              <a:t>ALL:</a:t>
            </a:r>
            <a:r>
              <a:rPr lang="en-GB" altLang="en-US" sz="3600" dirty="0">
                <a:latin typeface="Century Gothic" panose="020B0502020202020204" pitchFamily="34" charset="0"/>
              </a:rPr>
              <a:t> </a:t>
            </a:r>
            <a:r>
              <a:rPr lang="en-GB" altLang="en-US" sz="3600" b="1" dirty="0">
                <a:latin typeface="Century Gothic" panose="020B0502020202020204" pitchFamily="34" charset="0"/>
              </a:rPr>
              <a:t>…we bring our thoughts and our hearts into this sacred space.</a:t>
            </a:r>
          </a:p>
        </p:txBody>
      </p:sp>
      <p:pic>
        <p:nvPicPr>
          <p:cNvPr id="2" name="Picture 1" descr="A heart carved in a tree&#10;&#10;AI-generated content may be incorrect.">
            <a:extLst>
              <a:ext uri="{FF2B5EF4-FFF2-40B4-BE49-F238E27FC236}">
                <a16:creationId xmlns:a16="http://schemas.microsoft.com/office/drawing/2014/main" id="{4BE894D9-9644-A156-344E-982A9A73CF47}"/>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4801" y="620688"/>
            <a:ext cx="9144000" cy="3888432"/>
          </a:xfrm>
          <a:prstGeom prst="rect">
            <a:avLst/>
          </a:prstGeom>
        </p:spPr>
      </p:pic>
      <p:pic>
        <p:nvPicPr>
          <p:cNvPr id="5" name="Picture 4" descr="A couple kissing under a blue heart shaped cloud&#10;&#10;AI-generated content may be incorrect.">
            <a:extLst>
              <a:ext uri="{FF2B5EF4-FFF2-40B4-BE49-F238E27FC236}">
                <a16:creationId xmlns:a16="http://schemas.microsoft.com/office/drawing/2014/main" id="{F6CD310F-B6FE-EB7E-2D9B-8BC0854894BD}"/>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9670" y="332656"/>
            <a:ext cx="9144000" cy="4325094"/>
          </a:xfrm>
          <a:prstGeom prst="rect">
            <a:avLst/>
          </a:prstGeom>
        </p:spPr>
      </p:pic>
    </p:spTree>
    <p:extLst>
      <p:ext uri="{BB962C8B-B14F-4D97-AF65-F5344CB8AC3E}">
        <p14:creationId xmlns:p14="http://schemas.microsoft.com/office/powerpoint/2010/main" val="307169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iterate type="lt">
                                    <p:tmPct val="1000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3B49C8-D17A-B11A-9837-3AF0C730AE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D7261F1-8A99-B08F-3DCB-CAAB84AB51A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6226" y="285750"/>
            <a:ext cx="5448300" cy="3620849"/>
          </a:xfrm>
          <a:prstGeom prst="rect">
            <a:avLst/>
          </a:prstGeom>
          <a:ln>
            <a:solidFill>
              <a:schemeClr val="bg1"/>
            </a:solidFill>
          </a:ln>
        </p:spPr>
      </p:pic>
      <p:pic>
        <p:nvPicPr>
          <p:cNvPr id="5" name="Picture 4">
            <a:extLst>
              <a:ext uri="{FF2B5EF4-FFF2-40B4-BE49-F238E27FC236}">
                <a16:creationId xmlns:a16="http://schemas.microsoft.com/office/drawing/2014/main" id="{60CF18B9-3B3F-BD61-3016-86B511629C5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05225" y="3130550"/>
            <a:ext cx="5162550" cy="3441700"/>
          </a:xfrm>
          <a:prstGeom prst="rect">
            <a:avLst/>
          </a:prstGeom>
          <a:ln>
            <a:solidFill>
              <a:schemeClr val="bg1"/>
            </a:solidFill>
          </a:ln>
        </p:spPr>
      </p:pic>
    </p:spTree>
    <p:extLst>
      <p:ext uri="{BB962C8B-B14F-4D97-AF65-F5344CB8AC3E}">
        <p14:creationId xmlns:p14="http://schemas.microsoft.com/office/powerpoint/2010/main" val="138891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D1A7B6A-9A71-986E-860E-620292F309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C5F26CE-7BDE-BB1C-A747-59BEE6B3A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977" y="3581179"/>
            <a:ext cx="4000500" cy="3000375"/>
          </a:xfrm>
          <a:prstGeom prst="rect">
            <a:avLst/>
          </a:prstGeom>
          <a:ln>
            <a:solidFill>
              <a:schemeClr val="bg1"/>
            </a:solidFill>
          </a:ln>
        </p:spPr>
      </p:pic>
      <p:pic>
        <p:nvPicPr>
          <p:cNvPr id="4" name="Picture 3">
            <a:extLst>
              <a:ext uri="{FF2B5EF4-FFF2-40B4-BE49-F238E27FC236}">
                <a16:creationId xmlns:a16="http://schemas.microsoft.com/office/drawing/2014/main" id="{5A64E29A-3E70-4FB0-5A31-4F1E882DBD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5400000">
            <a:off x="-682507" y="1254006"/>
            <a:ext cx="6220048" cy="4349988"/>
          </a:xfrm>
          <a:prstGeom prst="rect">
            <a:avLst/>
          </a:prstGeom>
          <a:ln>
            <a:solidFill>
              <a:schemeClr val="bg1"/>
            </a:solidFill>
          </a:ln>
        </p:spPr>
      </p:pic>
      <p:sp>
        <p:nvSpPr>
          <p:cNvPr id="5" name="TextBox 4">
            <a:extLst>
              <a:ext uri="{FF2B5EF4-FFF2-40B4-BE49-F238E27FC236}">
                <a16:creationId xmlns:a16="http://schemas.microsoft.com/office/drawing/2014/main" id="{3F7611D0-AB90-2E4A-18C4-95A5192873FB}"/>
              </a:ext>
            </a:extLst>
          </p:cNvPr>
          <p:cNvSpPr txBox="1"/>
          <p:nvPr/>
        </p:nvSpPr>
        <p:spPr>
          <a:xfrm>
            <a:off x="4732875" y="3059668"/>
            <a:ext cx="4349988" cy="369332"/>
          </a:xfrm>
          <a:prstGeom prst="rect">
            <a:avLst/>
          </a:prstGeom>
          <a:solidFill>
            <a:sysClr val="windowText" lastClr="000000">
              <a:alpha val="53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a:ln>
                  <a:noFill/>
                </a:ln>
                <a:solidFill>
                  <a:prstClr val="white"/>
                </a:solidFill>
                <a:effectLst/>
                <a:uLnTx/>
                <a:uFillTx/>
                <a:latin typeface="Century Gothic" panose="020B0502020202020204" pitchFamily="34" charset="0"/>
              </a:rPr>
              <a:t>Messages in the book of condolence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9569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08EB8D-D6FE-5C3B-ECD4-A7046CA12EB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2911" y="283798"/>
            <a:ext cx="5023108" cy="4121362"/>
          </a:xfrm>
          <a:prstGeom prst="rect">
            <a:avLst/>
          </a:prstGeom>
          <a:ln>
            <a:solidFill>
              <a:schemeClr val="tx1"/>
            </a:solidFill>
          </a:ln>
        </p:spPr>
      </p:pic>
      <p:pic>
        <p:nvPicPr>
          <p:cNvPr id="5" name="Picture 4">
            <a:extLst>
              <a:ext uri="{FF2B5EF4-FFF2-40B4-BE49-F238E27FC236}">
                <a16:creationId xmlns:a16="http://schemas.microsoft.com/office/drawing/2014/main" id="{3D66E46B-8872-C57E-5CB2-D0198D5F783B}"/>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3670504" y="3086720"/>
            <a:ext cx="5220585" cy="3487482"/>
          </a:xfrm>
          <a:prstGeom prst="rect">
            <a:avLst/>
          </a:prstGeom>
          <a:ln>
            <a:solidFill>
              <a:schemeClr val="tx1"/>
            </a:solidFill>
          </a:ln>
        </p:spPr>
      </p:pic>
      <p:sp>
        <p:nvSpPr>
          <p:cNvPr id="4" name="TextBox 3">
            <a:extLst>
              <a:ext uri="{FF2B5EF4-FFF2-40B4-BE49-F238E27FC236}">
                <a16:creationId xmlns:a16="http://schemas.microsoft.com/office/drawing/2014/main" id="{3CE32517-F02E-B2CD-9716-68D6CC44C495}"/>
              </a:ext>
            </a:extLst>
          </p:cNvPr>
          <p:cNvSpPr txBox="1"/>
          <p:nvPr/>
        </p:nvSpPr>
        <p:spPr>
          <a:xfrm>
            <a:off x="5369442" y="1805870"/>
            <a:ext cx="3521647" cy="1077218"/>
          </a:xfrm>
          <a:prstGeom prst="rect">
            <a:avLst/>
          </a:prstGeom>
          <a:solidFill>
            <a:sysClr val="windowText" lastClr="000000">
              <a:alpha val="53000"/>
            </a:sys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Bishop Paul with Bishop Andrew</a:t>
            </a:r>
            <a:endParaRPr kumimoji="0" lang="en-GB" sz="36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418962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67B726-5DEB-253E-F532-784A1426B5A4}"/>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304800" y="257175"/>
            <a:ext cx="3971925" cy="6314649"/>
          </a:xfrm>
          <a:prstGeom prst="rect">
            <a:avLst/>
          </a:prstGeom>
          <a:ln>
            <a:solidFill>
              <a:schemeClr val="bg1"/>
            </a:solidFill>
          </a:ln>
        </p:spPr>
      </p:pic>
      <p:pic>
        <p:nvPicPr>
          <p:cNvPr id="3" name="Picture 2" descr="A person walking with a herd of sheep&#10;&#10;Description automatically generated">
            <a:extLst>
              <a:ext uri="{FF2B5EF4-FFF2-40B4-BE49-F238E27FC236}">
                <a16:creationId xmlns:a16="http://schemas.microsoft.com/office/drawing/2014/main" id="{6B868BC5-9A6B-5CD1-079D-51FBF91BE55B}"/>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3657600" y="1457921"/>
            <a:ext cx="5181600" cy="3942158"/>
          </a:xfrm>
          <a:prstGeom prst="rect">
            <a:avLst/>
          </a:prstGeom>
          <a:ln>
            <a:solidFill>
              <a:schemeClr val="bg1"/>
            </a:solidFill>
          </a:ln>
        </p:spPr>
      </p:pic>
    </p:spTree>
    <p:extLst>
      <p:ext uri="{BB962C8B-B14F-4D97-AF65-F5344CB8AC3E}">
        <p14:creationId xmlns:p14="http://schemas.microsoft.com/office/powerpoint/2010/main" val="241834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F6033D8-20A7-E4F9-0AEA-26C7C353F59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6BF1459-20BF-3F55-9764-8EC357992B51}"/>
              </a:ext>
            </a:extLst>
          </p:cNvPr>
          <p:cNvSpPr txBox="1"/>
          <p:nvPr/>
        </p:nvSpPr>
        <p:spPr>
          <a:xfrm>
            <a:off x="266478" y="4365515"/>
            <a:ext cx="3905693" cy="1877437"/>
          </a:xfrm>
          <a:prstGeom prst="rect">
            <a:avLst/>
          </a:prstGeom>
          <a:solidFill>
            <a:schemeClr val="tx1">
              <a:alpha val="53000"/>
            </a:schemeClr>
          </a:solidFill>
        </p:spPr>
        <p:txBody>
          <a:bodyPr wrap="square" rtlCol="0">
            <a:spAutoFit/>
          </a:bodyPr>
          <a:lstStyle/>
          <a:p>
            <a:pPr algn="ctr"/>
            <a:r>
              <a:rPr lang="en-GB" sz="3200" b="1" dirty="0">
                <a:solidFill>
                  <a:schemeClr val="bg1"/>
                </a:solidFill>
                <a:latin typeface="Century Gothic" panose="020B0502020202020204" pitchFamily="34" charset="0"/>
              </a:rPr>
              <a:t>‘Serve one another, humbly, with love.’                                   </a:t>
            </a:r>
            <a:r>
              <a:rPr lang="en-GB" sz="2000" b="1" i="1" dirty="0">
                <a:solidFill>
                  <a:schemeClr val="bg1"/>
                </a:solidFill>
                <a:latin typeface="Century Gothic" panose="020B0502020202020204" pitchFamily="34" charset="0"/>
              </a:rPr>
              <a:t>Galatians 5:13</a:t>
            </a:r>
            <a:endParaRPr lang="en-GB" sz="3600" b="1" dirty="0">
              <a:solidFill>
                <a:schemeClr val="bg1"/>
              </a:solidFill>
              <a:latin typeface="Century Gothic" panose="020B0502020202020204" pitchFamily="34" charset="0"/>
            </a:endParaRPr>
          </a:p>
        </p:txBody>
      </p:sp>
      <p:pic>
        <p:nvPicPr>
          <p:cNvPr id="3" name="Picture 2">
            <a:extLst>
              <a:ext uri="{FF2B5EF4-FFF2-40B4-BE49-F238E27FC236}">
                <a16:creationId xmlns:a16="http://schemas.microsoft.com/office/drawing/2014/main" id="{4008B900-7E01-7B9E-34D9-F0DB2F4DDE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6479" y="212805"/>
            <a:ext cx="6581718" cy="3711495"/>
          </a:xfrm>
          <a:prstGeom prst="rect">
            <a:avLst/>
          </a:prstGeom>
          <a:ln>
            <a:solidFill>
              <a:schemeClr val="bg1"/>
            </a:solidFill>
          </a:ln>
        </p:spPr>
      </p:pic>
      <p:pic>
        <p:nvPicPr>
          <p:cNvPr id="5" name="Picture 4">
            <a:extLst>
              <a:ext uri="{FF2B5EF4-FFF2-40B4-BE49-F238E27FC236}">
                <a16:creationId xmlns:a16="http://schemas.microsoft.com/office/drawing/2014/main" id="{F44C953E-5797-8AFF-F1AA-719DB078D6FE}"/>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4225720" y="3090654"/>
            <a:ext cx="4610100" cy="3423393"/>
          </a:xfrm>
          <a:prstGeom prst="rect">
            <a:avLst/>
          </a:prstGeom>
          <a:ln>
            <a:solidFill>
              <a:schemeClr val="bg1"/>
            </a:solidFill>
          </a:ln>
        </p:spPr>
      </p:pic>
    </p:spTree>
    <p:extLst>
      <p:ext uri="{BB962C8B-B14F-4D97-AF65-F5344CB8AC3E}">
        <p14:creationId xmlns:p14="http://schemas.microsoft.com/office/powerpoint/2010/main" val="35724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B72D219-D9DE-A981-2F3A-7C8708116B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F8DF397-30EF-D310-B037-D1BBADE5576E}"/>
              </a:ext>
            </a:extLst>
          </p:cNvPr>
          <p:cNvSpPr txBox="1"/>
          <p:nvPr/>
        </p:nvSpPr>
        <p:spPr>
          <a:xfrm>
            <a:off x="142875" y="4795707"/>
            <a:ext cx="4171950" cy="1384995"/>
          </a:xfrm>
          <a:prstGeom prst="rect">
            <a:avLst/>
          </a:prstGeom>
          <a:solidFill>
            <a:schemeClr val="tx1">
              <a:alpha val="53000"/>
            </a:schemeClr>
          </a:solidFill>
        </p:spPr>
        <p:txBody>
          <a:bodyPr wrap="square" rtlCol="0">
            <a:spAutoFit/>
          </a:bodyPr>
          <a:lstStyle/>
          <a:p>
            <a:pPr algn="ctr"/>
            <a:r>
              <a:rPr lang="en-GB" sz="3200" b="1" dirty="0">
                <a:solidFill>
                  <a:schemeClr val="bg1"/>
                </a:solidFill>
                <a:latin typeface="Century Gothic" panose="020B0502020202020204" pitchFamily="34" charset="0"/>
              </a:rPr>
              <a:t>‘…be generous on every occasion...’                                  </a:t>
            </a:r>
            <a:r>
              <a:rPr lang="en-GB" b="1" i="1" dirty="0">
                <a:solidFill>
                  <a:schemeClr val="bg1"/>
                </a:solidFill>
                <a:latin typeface="Century Gothic" panose="020B0502020202020204" pitchFamily="34" charset="0"/>
              </a:rPr>
              <a:t>2 Corinthians 9:11</a:t>
            </a:r>
            <a:endParaRPr lang="en-GB" sz="3200" b="1" dirty="0">
              <a:solidFill>
                <a:schemeClr val="bg1"/>
              </a:solidFill>
              <a:latin typeface="Century Gothic" panose="020B0502020202020204" pitchFamily="34" charset="0"/>
            </a:endParaRPr>
          </a:p>
        </p:txBody>
      </p:sp>
      <p:pic>
        <p:nvPicPr>
          <p:cNvPr id="4" name="Picture 3">
            <a:extLst>
              <a:ext uri="{FF2B5EF4-FFF2-40B4-BE49-F238E27FC236}">
                <a16:creationId xmlns:a16="http://schemas.microsoft.com/office/drawing/2014/main" id="{2F5596B5-CD25-A237-48D7-77134B002DA7}"/>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257174" y="298657"/>
            <a:ext cx="4857797" cy="3949494"/>
          </a:xfrm>
          <a:prstGeom prst="rect">
            <a:avLst/>
          </a:prstGeom>
          <a:ln>
            <a:solidFill>
              <a:schemeClr val="bg1"/>
            </a:solidFill>
          </a:ln>
        </p:spPr>
      </p:pic>
      <p:pic>
        <p:nvPicPr>
          <p:cNvPr id="6" name="Picture 5">
            <a:extLst>
              <a:ext uri="{FF2B5EF4-FFF2-40B4-BE49-F238E27FC236}">
                <a16:creationId xmlns:a16="http://schemas.microsoft.com/office/drawing/2014/main" id="{1540DE69-BA84-5FCF-C1EA-F0C142C1D6BB}"/>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4314825" y="2813370"/>
            <a:ext cx="4564694" cy="3800589"/>
          </a:xfrm>
          <a:prstGeom prst="rect">
            <a:avLst/>
          </a:prstGeom>
          <a:ln>
            <a:solidFill>
              <a:schemeClr val="bg1"/>
            </a:solidFill>
          </a:ln>
        </p:spPr>
      </p:pic>
      <p:pic>
        <p:nvPicPr>
          <p:cNvPr id="10" name="Picture 9">
            <a:extLst>
              <a:ext uri="{FF2B5EF4-FFF2-40B4-BE49-F238E27FC236}">
                <a16:creationId xmlns:a16="http://schemas.microsoft.com/office/drawing/2014/main" id="{0D5A3BE2-99B8-18CF-0D89-FF7A018A43B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433237" y="298657"/>
            <a:ext cx="2647356" cy="2797093"/>
          </a:xfrm>
          <a:prstGeom prst="rect">
            <a:avLst/>
          </a:prstGeom>
          <a:ln>
            <a:solidFill>
              <a:schemeClr val="bg1"/>
            </a:solidFill>
          </a:ln>
        </p:spPr>
      </p:pic>
    </p:spTree>
    <p:extLst>
      <p:ext uri="{BB962C8B-B14F-4D97-AF65-F5344CB8AC3E}">
        <p14:creationId xmlns:p14="http://schemas.microsoft.com/office/powerpoint/2010/main" val="318988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1746</TotalTime>
  <Words>2333</Words>
  <Application>Microsoft Office PowerPoint</Application>
  <PresentationFormat>On-screen Show (4:3)</PresentationFormat>
  <Paragraphs>109</Paragraphs>
  <Slides>20</Slides>
  <Notes>20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Aptos</vt:lpstr>
      <vt:lpstr>Aptos Display</vt:lpstr>
      <vt:lpstr>Arial</vt:lpstr>
      <vt:lpstr>Calibri</vt:lpstr>
      <vt:lpstr>Century Gothic</vt:lpstr>
      <vt:lpstr>Office Theme</vt:lpstr>
      <vt:lpstr>1_ Black </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Rachel Boxer</dc:creator>
  <cp:lastModifiedBy>Rachel Boxer</cp:lastModifiedBy>
  <cp:revision>3</cp:revision>
  <dcterms:created xsi:type="dcterms:W3CDTF">2026-03-04T10:46:27Z</dcterms:created>
  <dcterms:modified xsi:type="dcterms:W3CDTF">2026-03-06T00:32:37Z</dcterms:modified>
</cp:coreProperties>
</file>